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895" r:id="rId1"/>
    <p:sldMasterId id="2147484897" r:id="rId2"/>
  </p:sldMasterIdLst>
  <p:notesMasterIdLst>
    <p:notesMasterId r:id="rId6"/>
  </p:notesMasterIdLst>
  <p:handoutMasterIdLst>
    <p:handoutMasterId r:id="rId7"/>
  </p:handoutMasterIdLst>
  <p:sldIdLst>
    <p:sldId id="266" r:id="rId3"/>
    <p:sldId id="272" r:id="rId4"/>
    <p:sldId id="274" r:id="rId5"/>
  </p:sldIdLst>
  <p:sldSz cx="9906000" cy="6858000" type="A4"/>
  <p:notesSz cx="9872663" cy="6797675"/>
  <p:embeddedFontLst>
    <p:embeddedFont>
      <p:font typeface="華康香港標準楷書" panose="03000509000000000000" pitchFamily="65" charset="-120"/>
      <p:regular r:id="rId8"/>
    </p:embeddedFont>
    <p:embeddedFont>
      <p:font typeface="標楷體" panose="03000509000000000000" pitchFamily="65" charset="-120"/>
      <p:regular r:id="rId9"/>
    </p:embeddedFont>
  </p:embeddedFontLst>
  <p:defaultTextStyle>
    <a:defPPr>
      <a:defRPr lang="zh-HK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 userDrawn="1">
          <p15:clr>
            <a:srgbClr val="A4A3A4"/>
          </p15:clr>
        </p15:guide>
        <p15:guide id="2" pos="3114" userDrawn="1">
          <p15:clr>
            <a:srgbClr val="A4A3A4"/>
          </p15:clr>
        </p15:guide>
        <p15:guide id="3" orient="horz" pos="2142" userDrawn="1">
          <p15:clr>
            <a:srgbClr val="A4A3A4"/>
          </p15:clr>
        </p15:guide>
        <p15:guide id="4" pos="311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sh Yu" initials="FY" lastIdx="1" clrIdx="0"/>
  <p:cmAuthor id="2" name="初真 魚" initials="初真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FFE0"/>
    <a:srgbClr val="FFCC99"/>
    <a:srgbClr val="0249FD"/>
    <a:srgbClr val="E1FFFF"/>
    <a:srgbClr val="FFE5FF"/>
    <a:srgbClr val="FFCCFF"/>
    <a:srgbClr val="FF99C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D72C04-83C1-468D-BEC6-E2D94B42CA9D}" v="14" dt="2025-07-24T08:01:30.925"/>
  </p1510:revLst>
</p1510:revInfo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3566" autoAdjust="0"/>
  </p:normalViewPr>
  <p:slideViewPr>
    <p:cSldViewPr>
      <p:cViewPr varScale="1">
        <p:scale>
          <a:sx n="77" d="100"/>
          <a:sy n="77" d="100"/>
        </p:scale>
        <p:origin x="1440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1700" y="48"/>
      </p:cViewPr>
      <p:guideLst>
        <p:guide orient="horz" pos="2144"/>
        <p:guide pos="3114"/>
        <p:guide orient="horz" pos="2142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19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初真 魚" userId="0b0a7299fc6b5f0a" providerId="LiveId" clId="{89D72C04-83C1-468D-BEC6-E2D94B42CA9D}"/>
    <pc:docChg chg="addSld modSld">
      <pc:chgData name="初真 魚" userId="0b0a7299fc6b5f0a" providerId="LiveId" clId="{89D72C04-83C1-468D-BEC6-E2D94B42CA9D}" dt="2025-07-24T08:09:18.868" v="120" actId="554"/>
      <pc:docMkLst>
        <pc:docMk/>
      </pc:docMkLst>
      <pc:sldChg chg="modSp mod">
        <pc:chgData name="初真 魚" userId="0b0a7299fc6b5f0a" providerId="LiveId" clId="{89D72C04-83C1-468D-BEC6-E2D94B42CA9D}" dt="2025-07-24T07:36:07.724" v="25" actId="108"/>
        <pc:sldMkLst>
          <pc:docMk/>
          <pc:sldMk cId="2572673103" sldId="272"/>
        </pc:sldMkLst>
        <pc:graphicFrameChg chg="mod modGraphic">
          <ac:chgData name="初真 魚" userId="0b0a7299fc6b5f0a" providerId="LiveId" clId="{89D72C04-83C1-468D-BEC6-E2D94B42CA9D}" dt="2025-07-24T07:36:07.724" v="25" actId="108"/>
          <ac:graphicFrameMkLst>
            <pc:docMk/>
            <pc:sldMk cId="2572673103" sldId="272"/>
            <ac:graphicFrameMk id="3" creationId="{5D176436-D719-FA24-BCCD-2A6F4FB88C22}"/>
          </ac:graphicFrameMkLst>
        </pc:graphicFrameChg>
      </pc:sldChg>
      <pc:sldChg chg="modSp add mod">
        <pc:chgData name="初真 魚" userId="0b0a7299fc6b5f0a" providerId="LiveId" clId="{89D72C04-83C1-468D-BEC6-E2D94B42CA9D}" dt="2025-07-24T08:09:18.868" v="120" actId="554"/>
        <pc:sldMkLst>
          <pc:docMk/>
          <pc:sldMk cId="2464064287" sldId="274"/>
        </pc:sldMkLst>
        <pc:spChg chg="mod">
          <ac:chgData name="初真 魚" userId="0b0a7299fc6b5f0a" providerId="LiveId" clId="{89D72C04-83C1-468D-BEC6-E2D94B42CA9D}" dt="2025-07-24T08:09:18.868" v="120" actId="554"/>
          <ac:spMkLst>
            <pc:docMk/>
            <pc:sldMk cId="2464064287" sldId="274"/>
            <ac:spMk id="5" creationId="{4E454ABA-9BDF-615B-DD09-EF4CFB43E17E}"/>
          </ac:spMkLst>
        </pc:spChg>
        <pc:spChg chg="mod">
          <ac:chgData name="初真 魚" userId="0b0a7299fc6b5f0a" providerId="LiveId" clId="{89D72C04-83C1-468D-BEC6-E2D94B42CA9D}" dt="2025-07-24T08:09:18.868" v="120" actId="554"/>
          <ac:spMkLst>
            <pc:docMk/>
            <pc:sldMk cId="2464064287" sldId="274"/>
            <ac:spMk id="6" creationId="{B527AAD5-775B-4CF9-4F98-93828955BDFF}"/>
          </ac:spMkLst>
        </pc:spChg>
        <pc:spChg chg="mod">
          <ac:chgData name="初真 魚" userId="0b0a7299fc6b5f0a" providerId="LiveId" clId="{89D72C04-83C1-468D-BEC6-E2D94B42CA9D}" dt="2025-07-24T08:09:18.868" v="120" actId="554"/>
          <ac:spMkLst>
            <pc:docMk/>
            <pc:sldMk cId="2464064287" sldId="274"/>
            <ac:spMk id="7" creationId="{38734E64-8B0A-351A-4A80-7B438605D9E4}"/>
          </ac:spMkLst>
        </pc:spChg>
        <pc:spChg chg="mod">
          <ac:chgData name="初真 魚" userId="0b0a7299fc6b5f0a" providerId="LiveId" clId="{89D72C04-83C1-468D-BEC6-E2D94B42CA9D}" dt="2025-07-24T08:09:18.868" v="120" actId="554"/>
          <ac:spMkLst>
            <pc:docMk/>
            <pc:sldMk cId="2464064287" sldId="274"/>
            <ac:spMk id="8" creationId="{32207A44-4D0D-252A-1D4F-0713B981C0BB}"/>
          </ac:spMkLst>
        </pc:spChg>
        <pc:spChg chg="mod">
          <ac:chgData name="初真 魚" userId="0b0a7299fc6b5f0a" providerId="LiveId" clId="{89D72C04-83C1-468D-BEC6-E2D94B42CA9D}" dt="2025-07-24T08:09:18.868" v="120" actId="554"/>
          <ac:spMkLst>
            <pc:docMk/>
            <pc:sldMk cId="2464064287" sldId="274"/>
            <ac:spMk id="9" creationId="{15F185B4-C4B5-58B6-4D9C-0EDBE92307C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277997" cy="339250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091" y="2"/>
            <a:ext cx="4277996" cy="339250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12E85BD4-7A3B-48B2-8409-D9B680903350}" type="datetimeFigureOut">
              <a:rPr lang="zh-HK" altLang="en-US"/>
              <a:pPr>
                <a:defRPr/>
              </a:pPr>
              <a:t>24/7/2025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6456841"/>
            <a:ext cx="4277997" cy="339250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091" y="6456841"/>
            <a:ext cx="4277996" cy="339250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7DEF0BD5-F62D-4206-85EC-CD6BA8FC3CEA}" type="slidenum">
              <a:rPr lang="zh-HK" altLang="en-US"/>
              <a:pPr>
                <a:defRPr/>
              </a:pPr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3097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277997" cy="339250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091" y="2"/>
            <a:ext cx="4277996" cy="339250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4D72A4EE-3DD0-465E-9D6E-68E276E4D134}" type="datetimeFigureOut">
              <a:rPr lang="zh-HK" altLang="en-US"/>
              <a:pPr>
                <a:defRPr/>
              </a:pPr>
              <a:t>24/7/2025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098800" y="511175"/>
            <a:ext cx="3675063" cy="254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pPr lvl="0"/>
            <a:endParaRPr lang="zh-HK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7109" y="3229214"/>
            <a:ext cx="7898446" cy="3058002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  <a:endParaRPr lang="zh-HK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6456841"/>
            <a:ext cx="4277997" cy="339250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091" y="6456841"/>
            <a:ext cx="4277996" cy="339250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64F195DF-C9E9-4D39-9842-4A43CE450D77}" type="slidenum">
              <a:rPr lang="zh-HK" altLang="en-US"/>
              <a:pPr>
                <a:defRPr/>
              </a:pPr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9256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789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8">
            <a:extLst>
              <a:ext uri="{FF2B5EF4-FFF2-40B4-BE49-F238E27FC236}">
                <a16:creationId xmlns:a16="http://schemas.microsoft.com/office/drawing/2014/main" id="{B18690C5-4755-4EFA-A23D-094C755E2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15400" cy="6858000"/>
          </a:xfrm>
          <a:prstGeom prst="rect">
            <a:avLst/>
          </a:prstGeom>
          <a:noFill/>
          <a:ln>
            <a:noFill/>
          </a:ln>
        </p:spPr>
        <p:txBody>
          <a:bodyPr vert="eaVert" lIns="73152" tIns="36576" rIns="73152" bIns="36576"/>
          <a:lstStyle>
            <a:lvl1pPr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defRPr/>
            </a:pPr>
            <a:endParaRPr kumimoji="0" lang="zh-TW" altLang="zh-TW" sz="2200"/>
          </a:p>
        </p:txBody>
      </p:sp>
      <p:sp>
        <p:nvSpPr>
          <p:cNvPr id="4" name="Text Box 51">
            <a:extLst>
              <a:ext uri="{FF2B5EF4-FFF2-40B4-BE49-F238E27FC236}">
                <a16:creationId xmlns:a16="http://schemas.microsoft.com/office/drawing/2014/main" id="{FF483442-39BB-4CA1-834D-89735D818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15400" cy="6858000"/>
          </a:xfrm>
          <a:prstGeom prst="rect">
            <a:avLst/>
          </a:prstGeom>
          <a:noFill/>
          <a:ln>
            <a:noFill/>
          </a:ln>
        </p:spPr>
        <p:txBody>
          <a:bodyPr vert="eaVert" lIns="73152" tIns="36576" rIns="73152" bIns="36576"/>
          <a:lstStyle>
            <a:lvl1pPr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731838" eaLnBrk="0" hangingPunct="0"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73183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>
              <a:defRPr/>
            </a:pPr>
            <a:endParaRPr kumimoji="0" lang="zh-TW" altLang="zh-TW" sz="2200"/>
          </a:p>
        </p:txBody>
      </p:sp>
    </p:spTree>
    <p:extLst>
      <p:ext uri="{BB962C8B-B14F-4D97-AF65-F5344CB8AC3E}">
        <p14:creationId xmlns:p14="http://schemas.microsoft.com/office/powerpoint/2010/main" val="422607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6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96" r:id="rId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30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5825" indent="-239713" algn="l" defTabSz="957263" rtl="0" eaLnBrk="0" fontAlgn="base" hangingPunct="0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130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702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74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46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158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98" r:id="rId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Arial" charset="0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3000">
          <a:solidFill>
            <a:schemeClr val="tx1"/>
          </a:solidFill>
          <a:latin typeface="Arial" charset="0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Arial" charset="0"/>
          <a:ea typeface="+mn-ea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Arial" charset="0"/>
          <a:ea typeface="+mn-ea"/>
        </a:defRPr>
      </a:lvl4pPr>
      <a:lvl5pPr marL="2155825" indent="-239713" algn="l" defTabSz="957263" rtl="0" eaLnBrk="0" fontAlgn="base" hangingPunct="0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Arial" charset="0"/>
          <a:ea typeface="+mn-ea"/>
        </a:defRPr>
      </a:lvl5pPr>
      <a:lvl6pPr marL="26130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702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74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4625" indent="-239713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>
            <a:extLst>
              <a:ext uri="{FF2B5EF4-FFF2-40B4-BE49-F238E27FC236}">
                <a16:creationId xmlns:a16="http://schemas.microsoft.com/office/drawing/2014/main" id="{B09015C2-B4EC-A730-2CFA-67BDA6B77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0382" y="298029"/>
            <a:ext cx="1977977" cy="634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</a:p>
          <a:p>
            <a:pPr algn="just">
              <a:lnSpc>
                <a:spcPts val="4000"/>
              </a:lnSpc>
            </a:pPr>
            <a:r>
              <a:rPr lang="en-US" altLang="zh-TW" sz="3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  </a:t>
            </a:r>
            <a:r>
              <a:rPr lang="en-US" altLang="zh-TW" sz="28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 </a:t>
            </a:r>
            <a:r>
              <a:rPr lang="en-US" altLang="zh-TW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 </a:t>
            </a:r>
            <a:endParaRPr lang="en-US" altLang="zh-TW" sz="20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  <a:p>
            <a:pPr algn="just">
              <a:lnSpc>
                <a:spcPts val="4000"/>
              </a:lnSpc>
            </a:pPr>
            <a:r>
              <a:rPr lang="zh-TW" altLang="en-US" sz="33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   </a:t>
            </a:r>
            <a:r>
              <a:rPr lang="zh-TW" altLang="en-US" sz="20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 </a:t>
            </a:r>
            <a:endParaRPr lang="zh-TW" altLang="en-US" sz="27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3F7C595-F15A-A281-DD8D-213FCDD3481B}"/>
              </a:ext>
            </a:extLst>
          </p:cNvPr>
          <p:cNvSpPr txBox="1"/>
          <p:nvPr/>
        </p:nvSpPr>
        <p:spPr>
          <a:xfrm>
            <a:off x="147725" y="244554"/>
            <a:ext cx="9094477" cy="470898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金黃的沙灘，浪花輕輕翻。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踏</a:t>
            </a:r>
            <a:r>
              <a:rPr lang="zh-HK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着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軟軟細沙，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踩着清清海水，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我和朋友一同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啟程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去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探索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海底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秘密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世界。</a:t>
            </a:r>
          </a:p>
          <a:p>
            <a:pPr>
              <a:lnSpc>
                <a:spcPct val="110000"/>
              </a:lnSpc>
            </a:pPr>
            <a:endParaRPr lang="zh-TW" altLang="en-US" sz="12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水裏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活潑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小魚兒，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漂亮又可愛，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紅的、藍的、黃的、綠的，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三五成群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在波浪間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嬉戲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。</a:t>
            </a:r>
          </a:p>
          <a:p>
            <a:pPr>
              <a:lnSpc>
                <a:spcPct val="110000"/>
              </a:lnSpc>
            </a:pPr>
            <a:endParaRPr lang="zh-TW" altLang="en-US" sz="12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奇特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的珊瑚長滿水底，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高的、矮的，胖的、瘦的，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像仙人掌，像蘑菇，像小樹，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真是一個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七彩繽紛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的花園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！</a:t>
            </a:r>
            <a:endParaRPr lang="en-US" altLang="zh-TW" sz="24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  <a:p>
            <a:pPr>
              <a:lnSpc>
                <a:spcPct val="110000"/>
              </a:lnSpc>
            </a:pPr>
            <a:endParaRPr lang="en-US" altLang="zh-TW" sz="12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海星在水底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漫步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一顆、兩顆、三顆、四顆，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悠然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伸展着五個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柔軟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的手臂，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友善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地跟我們揮揮手。</a:t>
            </a:r>
          </a:p>
          <a:p>
            <a:pPr>
              <a:lnSpc>
                <a:spcPct val="110000"/>
              </a:lnSpc>
            </a:pPr>
            <a:endParaRPr lang="zh-TW" altLang="en-US" sz="1200" dirty="0">
              <a:latin typeface="華康香港標準楷書" panose="03000509000000000000" pitchFamily="65" charset="-120"/>
              <a:ea typeface="華康香港標準楷書" panose="03000509000000000000" pitchFamily="65" charset="-120"/>
              <a:cs typeface="華康香港標準楷書" panose="03000509000000000000" pitchFamily="65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海洋是大自然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珍貴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的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寶藏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是奇妙生物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温馨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的家，</a:t>
            </a:r>
          </a:p>
          <a:p>
            <a:pPr>
              <a:lnSpc>
                <a:spcPct val="110000"/>
              </a:lnSpc>
            </a:pP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來讓我們細意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欣賞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，好好</a:t>
            </a:r>
            <a:r>
              <a:rPr lang="zh-TW" altLang="en-US" sz="2400" dirty="0">
                <a:solidFill>
                  <a:srgbClr val="000000"/>
                </a:solidFill>
                <a:highlight>
                  <a:srgbClr val="FFFF00"/>
                </a:highlight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愛護</a:t>
            </a:r>
            <a:r>
              <a:rPr lang="zh-TW" altLang="en-US" sz="24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它！</a:t>
            </a:r>
          </a:p>
        </p:txBody>
      </p:sp>
      <p:sp>
        <p:nvSpPr>
          <p:cNvPr id="2" name="Text Box 17">
            <a:extLst>
              <a:ext uri="{FF2B5EF4-FFF2-40B4-BE49-F238E27FC236}">
                <a16:creationId xmlns:a16="http://schemas.microsoft.com/office/drawing/2014/main" id="{68ACF9D7-2863-1E42-66E0-786E09D7F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2202" y="244554"/>
            <a:ext cx="553998" cy="2176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spcCol="180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《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海底漫遊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》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E20FF08-AE4A-D3E3-959D-2C1034E66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042" y="3958969"/>
            <a:ext cx="3609334" cy="271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48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45">
            <a:extLst>
              <a:ext uri="{FF2B5EF4-FFF2-40B4-BE49-F238E27FC236}">
                <a16:creationId xmlns:a16="http://schemas.microsoft.com/office/drawing/2014/main" id="{E736FB28-D0D7-085A-648F-0E14C6391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1352" y="476672"/>
            <a:ext cx="646331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/>
            <a:r>
              <a:rPr kumimoji="0" lang="zh-TW" altLang="zh-HK" sz="30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詞</a:t>
            </a:r>
            <a:r>
              <a:rPr kumimoji="0" lang="zh-TW" altLang="en-US" sz="30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語</a:t>
            </a:r>
            <a:r>
              <a:rPr kumimoji="0" lang="zh-TW" altLang="zh-HK" sz="3000" dirty="0"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認識</a:t>
            </a:r>
            <a:r>
              <a:rPr kumimoji="0" lang="zh-TW" altLang="zh-HK" sz="3000" dirty="0">
                <a:latin typeface="標楷體" pitchFamily="65" charset="-120"/>
                <a:ea typeface="標楷體" pitchFamily="65" charset="-120"/>
              </a:rPr>
              <a:t>：</a:t>
            </a:r>
            <a:endParaRPr kumimoji="0" lang="zh-HK" altLang="en-US" sz="3000" dirty="0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5D176436-D719-FA24-BCCD-2A6F4FB88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616992"/>
              </p:ext>
            </p:extLst>
          </p:nvPr>
        </p:nvGraphicFramePr>
        <p:xfrm>
          <a:off x="1352600" y="476672"/>
          <a:ext cx="6336702" cy="60289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4078">
                  <a:extLst>
                    <a:ext uri="{9D8B030D-6E8A-4147-A177-3AD203B41FA5}">
                      <a16:colId xmlns:a16="http://schemas.microsoft.com/office/drawing/2014/main" val="131868833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2568956869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4284778787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1882575120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3930885741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1213201270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3851219846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261742372"/>
                    </a:ext>
                  </a:extLst>
                </a:gridCol>
                <a:gridCol w="704078">
                  <a:extLst>
                    <a:ext uri="{9D8B030D-6E8A-4147-A177-3AD203B41FA5}">
                      <a16:colId xmlns:a16="http://schemas.microsoft.com/office/drawing/2014/main" val="3122340653"/>
                    </a:ext>
                  </a:extLst>
                </a:gridCol>
              </a:tblGrid>
              <a:tr h="3024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十七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lang="zh-TW" altLang="en-US" sz="3000" kern="1200" noProof="0" dirty="0">
                          <a:solidFill>
                            <a:schemeClr val="tx1"/>
                          </a:solidFill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欣賞</a:t>
                      </a:r>
                      <a:endParaRPr lang="zh-HK" altLang="en-US" sz="3000" kern="1200" noProof="0" dirty="0">
                        <a:solidFill>
                          <a:schemeClr val="tx1"/>
                        </a:solidFill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十五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lang="zh-TW" altLang="en-US" sz="3000" kern="1200" noProof="0" dirty="0">
                          <a:solidFill>
                            <a:schemeClr val="tx1"/>
                          </a:solidFill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寶藏</a:t>
                      </a:r>
                      <a:endParaRPr lang="zh-HK" altLang="en-US" sz="3000" kern="1200" noProof="0" dirty="0">
                        <a:solidFill>
                          <a:schemeClr val="tx1"/>
                        </a:solidFill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十三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友善</a:t>
                      </a:r>
                      <a:endParaRPr kumimoji="0" lang="zh-HK" altLang="en-US" sz="3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十一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悠然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九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七彩繽紛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七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嬉戲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五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活潑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三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探索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一</a:t>
                      </a:r>
                      <a:r>
                        <a:rPr lang="zh-TW" altLang="en-US" sz="3000" dirty="0"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踏</a:t>
                      </a:r>
                      <a:endParaRPr kumimoji="0" lang="en-US" altLang="zh-TW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extLst>
                  <a:ext uri="{0D108BD9-81ED-4DB2-BD59-A6C34878D82A}">
                    <a16:rowId xmlns:a16="http://schemas.microsoft.com/office/drawing/2014/main" val="2813738180"/>
                  </a:ext>
                </a:extLst>
              </a:tr>
              <a:tr h="3004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十八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愛護</a:t>
                      </a:r>
                      <a:endParaRPr kumimoji="0" lang="zh-HK" altLang="en-US" sz="3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十六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温馨</a:t>
                      </a:r>
                      <a:endParaRPr kumimoji="0" lang="zh-HK" altLang="en-US" sz="3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十四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珍貴</a:t>
                      </a:r>
                      <a:endParaRPr kumimoji="0" lang="zh-HK" altLang="en-US" sz="3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十二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柔軟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十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漫步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八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奇特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六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三五成群</a:t>
                      </a:r>
                      <a:endParaRPr lang="zh-HK" altLang="en-US" sz="3000" dirty="0"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四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0" lang="zh-TW" altLang="en-US" sz="3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秘密</a:t>
                      </a:r>
                      <a:endParaRPr kumimoji="0" lang="zh-HK" altLang="en-US" sz="3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3000" dirty="0"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二</a:t>
                      </a:r>
                      <a:r>
                        <a:rPr lang="zh-TW" altLang="en-US" sz="3000" kern="12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華康香港標準楷書" panose="03000509000000000000" pitchFamily="65" charset="-120"/>
                        </a:rPr>
                        <a:t>、</a:t>
                      </a:r>
                      <a:r>
                        <a:rPr kumimoji="1" lang="zh-TW" altLang="en-US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華康香港標準楷書" panose="03000509000000000000" pitchFamily="65" charset="-120"/>
                          <a:ea typeface="華康香港標準楷書" panose="03000509000000000000" pitchFamily="65" charset="-120"/>
                          <a:cs typeface="華康香港標準楷書" panose="03000509000000000000" pitchFamily="65" charset="-120"/>
                        </a:rPr>
                        <a:t>啟程</a:t>
                      </a:r>
                      <a:endParaRPr lang="zh-HK" altLang="en-US" sz="3000" u="sng" dirty="0">
                        <a:latin typeface="華康香港標準楷書" panose="03000509000000000000" pitchFamily="65" charset="-120"/>
                        <a:ea typeface="華康香港標準楷書" panose="03000509000000000000" pitchFamily="65" charset="-120"/>
                        <a:cs typeface="華康香港標準楷書" panose="03000509000000000000" pitchFamily="65" charset="-120"/>
                      </a:endParaRPr>
                    </a:p>
                  </a:txBody>
                  <a:tcPr vert="eaVert" anchor="ctr"/>
                </a:tc>
                <a:extLst>
                  <a:ext uri="{0D108BD9-81ED-4DB2-BD59-A6C34878D82A}">
                    <a16:rowId xmlns:a16="http://schemas.microsoft.com/office/drawing/2014/main" val="2403497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67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D9D65-3392-C833-AEC2-3CF5A3B10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45">
            <a:extLst>
              <a:ext uri="{FF2B5EF4-FFF2-40B4-BE49-F238E27FC236}">
                <a16:creationId xmlns:a16="http://schemas.microsoft.com/office/drawing/2014/main" id="{BC3E7ED4-C6A2-CC2C-6948-D4248CACF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1248" y="332656"/>
            <a:ext cx="615553" cy="2015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華康香港標準楷書" panose="03000509000000000000" pitchFamily="65" charset="-120"/>
              </a:rPr>
              <a:t>思考問題</a:t>
            </a:r>
            <a:r>
              <a:rPr kumimoji="0" lang="zh-TW" altLang="zh-HK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：</a:t>
            </a:r>
            <a:endParaRPr kumimoji="0" lang="zh-HK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Calibri" pitchFamily="34" charset="0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E454ABA-9BDF-615B-DD09-EF4CFB43E17E}"/>
              </a:ext>
            </a:extLst>
          </p:cNvPr>
          <p:cNvSpPr txBox="1"/>
          <p:nvPr/>
        </p:nvSpPr>
        <p:spPr>
          <a:xfrm>
            <a:off x="7050310" y="332656"/>
            <a:ext cx="1104598" cy="6192688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一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作者和朋友到了哪裏遊玩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</a:rPr>
              <a:t>他們進行</a:t>
            </a:r>
            <a:endParaRPr kumimoji="1" lang="en-US" altLang="zh-TW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600" dirty="0">
                <a:solidFill>
                  <a:srgbClr val="000000"/>
                </a:solidFill>
                <a:latin typeface="華康香港標準楷書" panose="03000509000000000000" pitchFamily="65" charset="-120"/>
                <a:ea typeface="華康香港標準楷書" panose="03000509000000000000" pitchFamily="65" charset="-120"/>
              </a:rPr>
              <a:t>    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</a:rPr>
              <a:t>了甚麼活動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endParaRPr kumimoji="1" lang="zh-HK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527AAD5-775B-4CF9-4F98-93828955BDFF}"/>
              </a:ext>
            </a:extLst>
          </p:cNvPr>
          <p:cNvSpPr txBox="1"/>
          <p:nvPr/>
        </p:nvSpPr>
        <p:spPr>
          <a:xfrm>
            <a:off x="4579083" y="332656"/>
            <a:ext cx="624466" cy="6192688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三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作者覺得奇特的珊瑚像甚麼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endParaRPr kumimoji="1" lang="zh-HK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  <a:cs typeface="+mn-cs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38734E64-8B0A-351A-4A80-7B438605D9E4}"/>
              </a:ext>
            </a:extLst>
          </p:cNvPr>
          <p:cNvSpPr txBox="1"/>
          <p:nvPr/>
        </p:nvSpPr>
        <p:spPr>
          <a:xfrm>
            <a:off x="5574630" y="332656"/>
            <a:ext cx="1104598" cy="6192688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二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水裏的魚兒是怎樣的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牠們在做甚麼</a:t>
            </a:r>
            <a:endParaRPr kumimoji="1" lang="en-US" altLang="zh-TW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600" dirty="0">
                <a:solidFill>
                  <a:srgbClr val="000000"/>
                </a:solidFill>
                <a:latin typeface="華康香港標準楷書" panose="03000509000000000000" pitchFamily="65" charset="-120"/>
                <a:ea typeface="華康香港標準楷書" panose="03000509000000000000" pitchFamily="65" charset="-120"/>
              </a:rPr>
              <a:t>    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呢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endParaRPr kumimoji="1" lang="zh-HK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  <a:cs typeface="+mn-cs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32207A44-4D0D-252A-1D4F-0713B981C0BB}"/>
              </a:ext>
            </a:extLst>
          </p:cNvPr>
          <p:cNvSpPr txBox="1"/>
          <p:nvPr/>
        </p:nvSpPr>
        <p:spPr>
          <a:xfrm>
            <a:off x="3583536" y="332656"/>
            <a:ext cx="624466" cy="6192688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四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作者看見水底裏的海星有甚麼動態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endParaRPr kumimoji="1" lang="zh-HK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  <a:cs typeface="+mn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5F185B4-C4B5-58B6-4D9C-0EDBE92307C5}"/>
              </a:ext>
            </a:extLst>
          </p:cNvPr>
          <p:cNvSpPr txBox="1"/>
          <p:nvPr/>
        </p:nvSpPr>
        <p:spPr>
          <a:xfrm>
            <a:off x="2107857" y="332656"/>
            <a:ext cx="1104598" cy="6192688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五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、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根據詩歌的內容，作者認為海洋重要</a:t>
            </a:r>
            <a:endParaRPr kumimoji="1" lang="en-US" altLang="zh-TW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600" dirty="0">
                <a:solidFill>
                  <a:srgbClr val="000000"/>
                </a:solidFill>
                <a:latin typeface="華康香港標準楷書" panose="03000509000000000000" pitchFamily="65" charset="-120"/>
                <a:ea typeface="華康香港標準楷書" panose="03000509000000000000" pitchFamily="65" charset="-120"/>
              </a:rPr>
              <a:t>    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嗎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？為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香港標準楷書" panose="03000509000000000000" pitchFamily="65" charset="-120"/>
                <a:ea typeface="華康香港標準楷書" panose="03000509000000000000" pitchFamily="65" charset="-120"/>
                <a:cs typeface="+mn-cs"/>
              </a:rPr>
              <a:t>甚麼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？</a:t>
            </a:r>
            <a:endParaRPr kumimoji="1" lang="zh-HK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香港標準楷書" panose="03000509000000000000" pitchFamily="65" charset="-120"/>
              <a:ea typeface="華康香港標準楷書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4064287"/>
      </p:ext>
    </p:extLst>
  </p:cSld>
  <p:clrMapOvr>
    <a:masterClrMapping/>
  </p:clrMapOvr>
</p:sld>
</file>

<file path=ppt/theme/theme1.xml><?xml version="1.0" encoding="utf-8"?>
<a:theme xmlns:a="http://schemas.openxmlformats.org/drawingml/2006/main" name="5_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6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3CD26CAFFBB60C45A23EB2CE6C9292DE" ma:contentTypeVersion="13" ma:contentTypeDescription="建立新的文件。" ma:contentTypeScope="" ma:versionID="32feb323701c6a59b0e40e5f8aad9868">
  <xsd:schema xmlns:xsd="http://www.w3.org/2001/XMLSchema" xmlns:xs="http://www.w3.org/2001/XMLSchema" xmlns:p="http://schemas.microsoft.com/office/2006/metadata/properties" xmlns:ns2="534d8f3a-5153-4802-b1fa-5c4ab9902e72" xmlns:ns3="6146ebe9-292d-41f9-a9d8-e1c4a7864450" targetNamespace="http://schemas.microsoft.com/office/2006/metadata/properties" ma:root="true" ma:fieldsID="0e575705aa2bbb0536b10eb23f7bb594" ns2:_="" ns3:_="">
    <xsd:import namespace="534d8f3a-5153-4802-b1fa-5c4ab9902e72"/>
    <xsd:import namespace="6146ebe9-292d-41f9-a9d8-e1c4a78644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4d8f3a-5153-4802-b1fa-5c4ab9902e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46ebe9-292d-41f9-a9d8-e1c4a786445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46d19ed-6340-4c9f-ad80-bf8faa94153d}" ma:internalName="TaxCatchAll" ma:showField="CatchAllData" ma:web="6146ebe9-292d-41f9-a9d8-e1c4a78644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4d8f3a-5153-4802-b1fa-5c4ab9902e72">
      <Terms xmlns="http://schemas.microsoft.com/office/infopath/2007/PartnerControls"/>
    </lcf76f155ced4ddcb4097134ff3c332f>
    <TaxCatchAll xmlns="6146ebe9-292d-41f9-a9d8-e1c4a7864450" xsi:nil="true"/>
  </documentManagement>
</p:properties>
</file>

<file path=customXml/itemProps1.xml><?xml version="1.0" encoding="utf-8"?>
<ds:datastoreItem xmlns:ds="http://schemas.openxmlformats.org/officeDocument/2006/customXml" ds:itemID="{E1A01385-B4E8-4F14-B91F-C7913EEC0FB8}"/>
</file>

<file path=customXml/itemProps2.xml><?xml version="1.0" encoding="utf-8"?>
<ds:datastoreItem xmlns:ds="http://schemas.openxmlformats.org/officeDocument/2006/customXml" ds:itemID="{FD0D1D8B-9C6D-46C4-9DE4-73774BB41F64}"/>
</file>

<file path=customXml/itemProps3.xml><?xml version="1.0" encoding="utf-8"?>
<ds:datastoreItem xmlns:ds="http://schemas.openxmlformats.org/officeDocument/2006/customXml" ds:itemID="{1C9D10EA-D64E-4179-8A5A-E6B59045FA15}"/>
</file>

<file path=docProps/app.xml><?xml version="1.0" encoding="utf-8"?>
<Properties xmlns="http://schemas.openxmlformats.org/officeDocument/2006/extended-properties" xmlns:vt="http://schemas.openxmlformats.org/officeDocument/2006/docPropsVTypes">
  <Template>我</Template>
  <TotalTime>52428</TotalTime>
  <Words>302</Words>
  <PresentationFormat>A4 紙張 (210x297 公釐)</PresentationFormat>
  <Paragraphs>56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標楷體</vt:lpstr>
      <vt:lpstr>Calibri</vt:lpstr>
      <vt:lpstr>華康香港標準楷書</vt:lpstr>
      <vt:lpstr>Times New Roman</vt:lpstr>
      <vt:lpstr>Arial</vt:lpstr>
      <vt:lpstr>5_預設簡報設計</vt:lpstr>
      <vt:lpstr>7_預設簡報設計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2024-02-27T06:23:43Z</cp:lastPrinted>
  <dcterms:created xsi:type="dcterms:W3CDTF">2013-09-10T04:31:35Z</dcterms:created>
  <dcterms:modified xsi:type="dcterms:W3CDTF">2025-07-24T08:09:24Z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0x0101003CD26CAFFBB60C45A23EB2CE6C9292DE</vt:lpwstr>
  </property>
</Properties>
</file>