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ittyCheuk" initials="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13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9-10T12:11:14.565" idx="1">
    <p:pos x="3481" y="2579"/>
    <p:text>保護生命，似乎不合適。改為「保護健康」如何？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71F2D-1EF1-4F43-BF1E-E236A446F14D}" type="datetimeFigureOut">
              <a:rPr lang="zh-MO" altLang="en-US" smtClean="0"/>
              <a:pPr/>
              <a:t>11/9/2020</a:t>
            </a:fld>
            <a:endParaRPr lang="zh-MO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MO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B50D-F92E-40B6-A4DD-59BEF9CD9D8A}" type="slidenum">
              <a:rPr lang="zh-MO" altLang="en-US" smtClean="0"/>
              <a:pPr/>
              <a:t>‹#›</a:t>
            </a:fld>
            <a:endParaRPr lang="zh-MO" altLang="en-US"/>
          </a:p>
        </p:txBody>
      </p:sp>
    </p:spTree>
    <p:extLst>
      <p:ext uri="{BB962C8B-B14F-4D97-AF65-F5344CB8AC3E}">
        <p14:creationId xmlns:p14="http://schemas.microsoft.com/office/powerpoint/2010/main" val="2793852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71F2D-1EF1-4F43-BF1E-E236A446F14D}" type="datetimeFigureOut">
              <a:rPr lang="zh-MO" altLang="en-US" smtClean="0"/>
              <a:pPr/>
              <a:t>11/9/2020</a:t>
            </a:fld>
            <a:endParaRPr lang="zh-MO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MO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B50D-F92E-40B6-A4DD-59BEF9CD9D8A}" type="slidenum">
              <a:rPr lang="zh-MO" altLang="en-US" smtClean="0"/>
              <a:pPr/>
              <a:t>‹#›</a:t>
            </a:fld>
            <a:endParaRPr lang="zh-MO" altLang="en-US"/>
          </a:p>
        </p:txBody>
      </p:sp>
    </p:spTree>
    <p:extLst>
      <p:ext uri="{BB962C8B-B14F-4D97-AF65-F5344CB8AC3E}">
        <p14:creationId xmlns:p14="http://schemas.microsoft.com/office/powerpoint/2010/main" val="179352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71F2D-1EF1-4F43-BF1E-E236A446F14D}" type="datetimeFigureOut">
              <a:rPr lang="zh-MO" altLang="en-US" smtClean="0"/>
              <a:pPr/>
              <a:t>11/9/2020</a:t>
            </a:fld>
            <a:endParaRPr lang="zh-MO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MO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B50D-F92E-40B6-A4DD-59BEF9CD9D8A}" type="slidenum">
              <a:rPr lang="zh-MO" altLang="en-US" smtClean="0"/>
              <a:pPr/>
              <a:t>‹#›</a:t>
            </a:fld>
            <a:endParaRPr lang="zh-MO" altLang="en-US"/>
          </a:p>
        </p:txBody>
      </p:sp>
    </p:spTree>
    <p:extLst>
      <p:ext uri="{BB962C8B-B14F-4D97-AF65-F5344CB8AC3E}">
        <p14:creationId xmlns:p14="http://schemas.microsoft.com/office/powerpoint/2010/main" val="2955174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71F2D-1EF1-4F43-BF1E-E236A446F14D}" type="datetimeFigureOut">
              <a:rPr lang="zh-MO" altLang="en-US" smtClean="0"/>
              <a:pPr/>
              <a:t>11/9/2020</a:t>
            </a:fld>
            <a:endParaRPr lang="zh-MO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MO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B50D-F92E-40B6-A4DD-59BEF9CD9D8A}" type="slidenum">
              <a:rPr lang="zh-MO" altLang="en-US" smtClean="0"/>
              <a:pPr/>
              <a:t>‹#›</a:t>
            </a:fld>
            <a:endParaRPr lang="zh-MO" altLang="en-US"/>
          </a:p>
        </p:txBody>
      </p:sp>
    </p:spTree>
    <p:extLst>
      <p:ext uri="{BB962C8B-B14F-4D97-AF65-F5344CB8AC3E}">
        <p14:creationId xmlns:p14="http://schemas.microsoft.com/office/powerpoint/2010/main" val="2355681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71F2D-1EF1-4F43-BF1E-E236A446F14D}" type="datetimeFigureOut">
              <a:rPr lang="zh-MO" altLang="en-US" smtClean="0"/>
              <a:pPr/>
              <a:t>11/9/2020</a:t>
            </a:fld>
            <a:endParaRPr lang="zh-MO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MO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B50D-F92E-40B6-A4DD-59BEF9CD9D8A}" type="slidenum">
              <a:rPr lang="zh-MO" altLang="en-US" smtClean="0"/>
              <a:pPr/>
              <a:t>‹#›</a:t>
            </a:fld>
            <a:endParaRPr lang="zh-MO" altLang="en-US"/>
          </a:p>
        </p:txBody>
      </p:sp>
    </p:spTree>
    <p:extLst>
      <p:ext uri="{BB962C8B-B14F-4D97-AF65-F5344CB8AC3E}">
        <p14:creationId xmlns:p14="http://schemas.microsoft.com/office/powerpoint/2010/main" val="483259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71F2D-1EF1-4F43-BF1E-E236A446F14D}" type="datetimeFigureOut">
              <a:rPr lang="zh-MO" altLang="en-US" smtClean="0"/>
              <a:pPr/>
              <a:t>11/9/2020</a:t>
            </a:fld>
            <a:endParaRPr lang="zh-MO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MO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B50D-F92E-40B6-A4DD-59BEF9CD9D8A}" type="slidenum">
              <a:rPr lang="zh-MO" altLang="en-US" smtClean="0"/>
              <a:pPr/>
              <a:t>‹#›</a:t>
            </a:fld>
            <a:endParaRPr lang="zh-MO" altLang="en-US"/>
          </a:p>
        </p:txBody>
      </p:sp>
    </p:spTree>
    <p:extLst>
      <p:ext uri="{BB962C8B-B14F-4D97-AF65-F5344CB8AC3E}">
        <p14:creationId xmlns:p14="http://schemas.microsoft.com/office/powerpoint/2010/main" val="1568769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71F2D-1EF1-4F43-BF1E-E236A446F14D}" type="datetimeFigureOut">
              <a:rPr lang="zh-MO" altLang="en-US" smtClean="0"/>
              <a:pPr/>
              <a:t>11/9/2020</a:t>
            </a:fld>
            <a:endParaRPr lang="zh-MO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MO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B50D-F92E-40B6-A4DD-59BEF9CD9D8A}" type="slidenum">
              <a:rPr lang="zh-MO" altLang="en-US" smtClean="0"/>
              <a:pPr/>
              <a:t>‹#›</a:t>
            </a:fld>
            <a:endParaRPr lang="zh-MO" altLang="en-US"/>
          </a:p>
        </p:txBody>
      </p:sp>
    </p:spTree>
    <p:extLst>
      <p:ext uri="{BB962C8B-B14F-4D97-AF65-F5344CB8AC3E}">
        <p14:creationId xmlns:p14="http://schemas.microsoft.com/office/powerpoint/2010/main" val="2487647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71F2D-1EF1-4F43-BF1E-E236A446F14D}" type="datetimeFigureOut">
              <a:rPr lang="zh-MO" altLang="en-US" smtClean="0"/>
              <a:pPr/>
              <a:t>11/9/2020</a:t>
            </a:fld>
            <a:endParaRPr lang="zh-MO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MO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B50D-F92E-40B6-A4DD-59BEF9CD9D8A}" type="slidenum">
              <a:rPr lang="zh-MO" altLang="en-US" smtClean="0"/>
              <a:pPr/>
              <a:t>‹#›</a:t>
            </a:fld>
            <a:endParaRPr lang="zh-MO" altLang="en-US"/>
          </a:p>
        </p:txBody>
      </p:sp>
    </p:spTree>
    <p:extLst>
      <p:ext uri="{BB962C8B-B14F-4D97-AF65-F5344CB8AC3E}">
        <p14:creationId xmlns:p14="http://schemas.microsoft.com/office/powerpoint/2010/main" val="2758665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71F2D-1EF1-4F43-BF1E-E236A446F14D}" type="datetimeFigureOut">
              <a:rPr lang="zh-MO" altLang="en-US" smtClean="0"/>
              <a:pPr/>
              <a:t>11/9/2020</a:t>
            </a:fld>
            <a:endParaRPr lang="zh-MO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MO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B50D-F92E-40B6-A4DD-59BEF9CD9D8A}" type="slidenum">
              <a:rPr lang="zh-MO" altLang="en-US" smtClean="0"/>
              <a:pPr/>
              <a:t>‹#›</a:t>
            </a:fld>
            <a:endParaRPr lang="zh-MO" altLang="en-US"/>
          </a:p>
        </p:txBody>
      </p:sp>
    </p:spTree>
    <p:extLst>
      <p:ext uri="{BB962C8B-B14F-4D97-AF65-F5344CB8AC3E}">
        <p14:creationId xmlns:p14="http://schemas.microsoft.com/office/powerpoint/2010/main" val="2989223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71F2D-1EF1-4F43-BF1E-E236A446F14D}" type="datetimeFigureOut">
              <a:rPr lang="zh-MO" altLang="en-US" smtClean="0"/>
              <a:pPr/>
              <a:t>11/9/2020</a:t>
            </a:fld>
            <a:endParaRPr lang="zh-MO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MO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B50D-F92E-40B6-A4DD-59BEF9CD9D8A}" type="slidenum">
              <a:rPr lang="zh-MO" altLang="en-US" smtClean="0"/>
              <a:pPr/>
              <a:t>‹#›</a:t>
            </a:fld>
            <a:endParaRPr lang="zh-MO" altLang="en-US"/>
          </a:p>
        </p:txBody>
      </p:sp>
    </p:spTree>
    <p:extLst>
      <p:ext uri="{BB962C8B-B14F-4D97-AF65-F5344CB8AC3E}">
        <p14:creationId xmlns:p14="http://schemas.microsoft.com/office/powerpoint/2010/main" val="3247154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71F2D-1EF1-4F43-BF1E-E236A446F14D}" type="datetimeFigureOut">
              <a:rPr lang="zh-MO" altLang="en-US" smtClean="0"/>
              <a:pPr/>
              <a:t>11/9/2020</a:t>
            </a:fld>
            <a:endParaRPr lang="zh-MO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MO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B50D-F92E-40B6-A4DD-59BEF9CD9D8A}" type="slidenum">
              <a:rPr lang="zh-MO" altLang="en-US" smtClean="0"/>
              <a:pPr/>
              <a:t>‹#›</a:t>
            </a:fld>
            <a:endParaRPr lang="zh-MO" altLang="en-US"/>
          </a:p>
        </p:txBody>
      </p:sp>
    </p:spTree>
    <p:extLst>
      <p:ext uri="{BB962C8B-B14F-4D97-AF65-F5344CB8AC3E}">
        <p14:creationId xmlns:p14="http://schemas.microsoft.com/office/powerpoint/2010/main" val="806299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71F2D-1EF1-4F43-BF1E-E236A446F14D}" type="datetimeFigureOut">
              <a:rPr lang="zh-MO" altLang="en-US" smtClean="0"/>
              <a:pPr/>
              <a:t>11/9/2020</a:t>
            </a:fld>
            <a:endParaRPr lang="zh-MO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MO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7B50D-F92E-40B6-A4DD-59BEF9CD9D8A}" type="slidenum">
              <a:rPr lang="zh-MO" altLang="en-US" smtClean="0"/>
              <a:pPr/>
              <a:t>‹#›</a:t>
            </a:fld>
            <a:endParaRPr lang="zh-MO" altLang="en-US"/>
          </a:p>
        </p:txBody>
      </p:sp>
    </p:spTree>
    <p:extLst>
      <p:ext uri="{BB962C8B-B14F-4D97-AF65-F5344CB8AC3E}">
        <p14:creationId xmlns:p14="http://schemas.microsoft.com/office/powerpoint/2010/main" val="2501700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: 圓角 5">
            <a:extLst>
              <a:ext uri="{FF2B5EF4-FFF2-40B4-BE49-F238E27FC236}">
                <a16:creationId xmlns:a16="http://schemas.microsoft.com/office/drawing/2014/main" id="{8F31192C-3A61-43C7-B9C0-89018CBD4284}"/>
              </a:ext>
            </a:extLst>
          </p:cNvPr>
          <p:cNvSpPr/>
          <p:nvPr/>
        </p:nvSpPr>
        <p:spPr>
          <a:xfrm>
            <a:off x="503634" y="314326"/>
            <a:ext cx="7305675" cy="4648201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我們一起戴口罩 ，</a:t>
            </a:r>
            <a:endParaRPr lang="en-US" altLang="zh-TW" sz="4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戴口罩！ 戴口罩</a:t>
            </a:r>
            <a:r>
              <a:rPr lang="en-US" altLang="zh-TW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</a:p>
          <a:p>
            <a:pPr algn="ctr"/>
            <a:endParaRPr lang="en-US" altLang="zh-MO" sz="4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我們一起戴口罩，</a:t>
            </a:r>
            <a:endParaRPr lang="en-US" altLang="zh-TW" sz="4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endParaRPr lang="en-US" altLang="zh-MO" sz="4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保護</a:t>
            </a:r>
            <a:r>
              <a:rPr lang="zh-TW" altLang="en-US" sz="4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</a:t>
            </a:r>
            <a:r>
              <a:rPr lang="en-US" altLang="zh-TW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  <a:endParaRPr lang="zh-MO" altLang="en-US" sz="4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A9775AB-51BD-4ED4-8C99-4BA1E6EE345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16076" y="5057777"/>
            <a:ext cx="4213623" cy="1886696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801E04B1-F8A1-4C3F-93F8-0559D28A63F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9468" b="83902" l="45182" r="96000"/>
                    </a14:imgEffect>
                  </a14:imgLayer>
                </a14:imgProps>
              </a:ext>
            </a:extLst>
          </a:blip>
          <a:srcRect l="45575" t="30307" r="3615" b="18329"/>
          <a:stretch/>
        </p:blipFill>
        <p:spPr>
          <a:xfrm rot="19989189">
            <a:off x="1296042" y="4700412"/>
            <a:ext cx="2604608" cy="175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576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: 圓角 5">
            <a:extLst>
              <a:ext uri="{FF2B5EF4-FFF2-40B4-BE49-F238E27FC236}">
                <a16:creationId xmlns:a16="http://schemas.microsoft.com/office/drawing/2014/main" id="{8F31192C-3A61-43C7-B9C0-89018CBD4284}"/>
              </a:ext>
            </a:extLst>
          </p:cNvPr>
          <p:cNvSpPr/>
          <p:nvPr/>
        </p:nvSpPr>
        <p:spPr>
          <a:xfrm>
            <a:off x="503634" y="314326"/>
            <a:ext cx="7305675" cy="4648201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我們一起戴面罩 ，</a:t>
            </a:r>
            <a:endParaRPr lang="en-US" altLang="zh-TW" sz="4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戴面罩！ 戴面罩</a:t>
            </a:r>
            <a:r>
              <a:rPr lang="en-US" altLang="zh-TW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</a:p>
          <a:p>
            <a:pPr algn="ctr"/>
            <a:endParaRPr lang="en-US" altLang="zh-MO" sz="4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我們一起戴面罩，</a:t>
            </a:r>
            <a:endParaRPr lang="en-US" altLang="zh-TW" sz="4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endParaRPr lang="en-US" altLang="zh-MO" sz="4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保護</a:t>
            </a:r>
            <a:r>
              <a:rPr lang="zh-TW" altLang="en-US" sz="4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</a:t>
            </a:r>
            <a:r>
              <a:rPr lang="en-US" altLang="zh-TW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  <a:endParaRPr lang="zh-MO" altLang="en-US" sz="4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A9775AB-51BD-4ED4-8C99-4BA1E6EE345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16076" y="5057777"/>
            <a:ext cx="4213623" cy="1886696"/>
          </a:xfrm>
          <a:prstGeom prst="rect">
            <a:avLst/>
          </a:prstGeom>
        </p:spPr>
      </p:pic>
      <p:pic>
        <p:nvPicPr>
          <p:cNvPr id="4" name="圖片 3">
            <a:extLst>
              <a:ext uri="{FF2B5EF4-FFF2-40B4-BE49-F238E27FC236}">
                <a16:creationId xmlns:a16="http://schemas.microsoft.com/office/drawing/2014/main" id="{A7848738-C3DA-4DB3-9D0C-5DB8FD23066C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29663" y="5295430"/>
            <a:ext cx="1390480" cy="1411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859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: 圓角 5">
            <a:extLst>
              <a:ext uri="{FF2B5EF4-FFF2-40B4-BE49-F238E27FC236}">
                <a16:creationId xmlns:a16="http://schemas.microsoft.com/office/drawing/2014/main" id="{8F31192C-3A61-43C7-B9C0-89018CBD4284}"/>
              </a:ext>
            </a:extLst>
          </p:cNvPr>
          <p:cNvSpPr/>
          <p:nvPr/>
        </p:nvSpPr>
        <p:spPr>
          <a:xfrm>
            <a:off x="503634" y="314326"/>
            <a:ext cx="7305675" cy="4648201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我們一起戴眼鏡 ，</a:t>
            </a:r>
            <a:endParaRPr lang="en-US" altLang="zh-TW" sz="4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戴眼鏡！ 戴眼鏡</a:t>
            </a:r>
            <a:r>
              <a:rPr lang="en-US" altLang="zh-TW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</a:p>
          <a:p>
            <a:pPr algn="ctr"/>
            <a:endParaRPr lang="en-US" altLang="zh-MO" sz="4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我們一起戴眼鏡，</a:t>
            </a:r>
            <a:endParaRPr lang="en-US" altLang="zh-TW" sz="4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endParaRPr lang="en-US" altLang="zh-MO" sz="4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保護</a:t>
            </a:r>
            <a:r>
              <a:rPr lang="zh-TW" altLang="en-US" sz="4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</a:t>
            </a:r>
            <a:r>
              <a:rPr lang="en-US" altLang="zh-TW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  <a:endParaRPr lang="zh-MO" altLang="en-US" sz="4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A9775AB-51BD-4ED4-8C99-4BA1E6EE345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16076" y="5057777"/>
            <a:ext cx="4213623" cy="1886696"/>
          </a:xfrm>
          <a:prstGeom prst="rect">
            <a:avLst/>
          </a:prstGeom>
        </p:spPr>
      </p:pic>
      <p:pic>
        <p:nvPicPr>
          <p:cNvPr id="4" name="圖片 3">
            <a:extLst>
              <a:ext uri="{FF2B5EF4-FFF2-40B4-BE49-F238E27FC236}">
                <a16:creationId xmlns:a16="http://schemas.microsoft.com/office/drawing/2014/main" id="{38EAAADE-FAE9-4C42-9D70-898891AE2A9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l="-1" t="27899" r="-1314" b="26812"/>
          <a:stretch/>
        </p:blipFill>
        <p:spPr>
          <a:xfrm>
            <a:off x="1003695" y="5353050"/>
            <a:ext cx="2663429" cy="1190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718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017729FEEB1E8B4E9E6788FC28A21450" ma:contentTypeVersion="10" ma:contentTypeDescription="建立新的文件。" ma:contentTypeScope="" ma:versionID="2e1e37ff10fe2b3f436fed9175cc01da">
  <xsd:schema xmlns:xsd="http://www.w3.org/2001/XMLSchema" xmlns:xs="http://www.w3.org/2001/XMLSchema" xmlns:p="http://schemas.microsoft.com/office/2006/metadata/properties" xmlns:ns3="749f3f30-8d38-40ac-b7f4-a1c08580f157" targetNamespace="http://schemas.microsoft.com/office/2006/metadata/properties" ma:root="true" ma:fieldsID="7b9c5e5f64020d50c7a24cda09b3b760" ns3:_="">
    <xsd:import namespace="749f3f30-8d38-40ac-b7f4-a1c08580f15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9f3f30-8d38-40ac-b7f4-a1c08580f1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ED2546F-5454-498F-92AF-C0E6E71C5E1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F5603C8-C573-445E-B6C6-5EEE60248FF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0C13A54-0D2A-40C1-BA5F-940099F5C7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49f3f30-8d38-40ac-b7f4-a1c08580f1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53</Words>
  <Application>Microsoft Office PowerPoint</Application>
  <PresentationFormat>如螢幕大小 (4:3)</PresentationFormat>
  <Paragraphs>18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kit kit</dc:creator>
  <cp:lastModifiedBy>CHEUK, Yat-hing</cp:lastModifiedBy>
  <cp:revision>4</cp:revision>
  <dcterms:created xsi:type="dcterms:W3CDTF">2020-07-30T03:29:39Z</dcterms:created>
  <dcterms:modified xsi:type="dcterms:W3CDTF">2020-09-11T02:51:44Z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0x010100017729FEEB1E8B4E9E6788FC28A21450</vt:lpwstr>
  </property>
</Properties>
</file>