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7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51E39-3FD6-47B5-A927-1CC117F13677}" v="37" dt="2020-07-30T03:13:01.3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結貞" userId="604eb9d5-0137-43c7-9a6a-07630de8266a" providerId="ADAL" clId="{61A51E39-3FD6-47B5-A927-1CC117F13677}"/>
    <pc:docChg chg="custSel addSld modSld">
      <pc:chgData name="陳結貞" userId="604eb9d5-0137-43c7-9a6a-07630de8266a" providerId="ADAL" clId="{61A51E39-3FD6-47B5-A927-1CC117F13677}" dt="2020-07-30T03:13:04.842" v="111" actId="478"/>
      <pc:docMkLst>
        <pc:docMk/>
      </pc:docMkLst>
      <pc:sldChg chg="addSp delSp modSp mod">
        <pc:chgData name="陳結貞" userId="604eb9d5-0137-43c7-9a6a-07630de8266a" providerId="ADAL" clId="{61A51E39-3FD6-47B5-A927-1CC117F13677}" dt="2020-07-30T03:13:04.842" v="111" actId="478"/>
        <pc:sldMkLst>
          <pc:docMk/>
          <pc:sldMk cId="3056781261" sldId="256"/>
        </pc:sldMkLst>
        <pc:graphicFrameChg chg="mod">
          <ac:chgData name="陳結貞" userId="604eb9d5-0137-43c7-9a6a-07630de8266a" providerId="ADAL" clId="{61A51E39-3FD6-47B5-A927-1CC117F13677}" dt="2020-07-29T23:47:11.799" v="4"/>
          <ac:graphicFrameMkLst>
            <pc:docMk/>
            <pc:sldMk cId="3056781261" sldId="256"/>
            <ac:graphicFrameMk id="6" creationId="{00000000-0000-0000-0000-000000000000}"/>
          </ac:graphicFrameMkLst>
        </pc:graphicFrameChg>
        <pc:picChg chg="add del mod">
          <ac:chgData name="陳結貞" userId="604eb9d5-0137-43c7-9a6a-07630de8266a" providerId="ADAL" clId="{61A51E39-3FD6-47B5-A927-1CC117F13677}" dt="2020-07-30T03:00:18.391" v="9" actId="478"/>
          <ac:picMkLst>
            <pc:docMk/>
            <pc:sldMk cId="3056781261" sldId="256"/>
            <ac:picMk id="2" creationId="{086DDB29-24FC-4452-82A3-EF3C67198B49}"/>
          </ac:picMkLst>
        </pc:picChg>
        <pc:picChg chg="add mod modCrop">
          <ac:chgData name="陳結貞" userId="604eb9d5-0137-43c7-9a6a-07630de8266a" providerId="ADAL" clId="{61A51E39-3FD6-47B5-A927-1CC117F13677}" dt="2020-07-30T03:01:07.817" v="20" actId="1076"/>
          <ac:picMkLst>
            <pc:docMk/>
            <pc:sldMk cId="3056781261" sldId="256"/>
            <ac:picMk id="3" creationId="{EF908FE8-9107-4049-B3F2-87DA92B5670A}"/>
          </ac:picMkLst>
        </pc:picChg>
        <pc:picChg chg="del">
          <ac:chgData name="陳結貞" userId="604eb9d5-0137-43c7-9a6a-07630de8266a" providerId="ADAL" clId="{61A51E39-3FD6-47B5-A927-1CC117F13677}" dt="2020-07-30T03:00:07.142" v="5" actId="478"/>
          <ac:picMkLst>
            <pc:docMk/>
            <pc:sldMk cId="3056781261" sldId="256"/>
            <ac:picMk id="4" creationId="{00000000-0000-0000-0000-000000000000}"/>
          </ac:picMkLst>
        </pc:picChg>
        <pc:picChg chg="add del mod">
          <ac:chgData name="陳結貞" userId="604eb9d5-0137-43c7-9a6a-07630de8266a" providerId="ADAL" clId="{61A51E39-3FD6-47B5-A927-1CC117F13677}" dt="2020-07-30T03:13:04.842" v="111" actId="478"/>
          <ac:picMkLst>
            <pc:docMk/>
            <pc:sldMk cId="3056781261" sldId="256"/>
            <ac:picMk id="7" creationId="{780CE56B-5503-47DE-A61C-6239A4B59944}"/>
          </ac:picMkLst>
        </pc:picChg>
        <pc:picChg chg="mod ord">
          <ac:chgData name="陳結貞" userId="604eb9d5-0137-43c7-9a6a-07630de8266a" providerId="ADAL" clId="{61A51E39-3FD6-47B5-A927-1CC117F13677}" dt="2020-07-30T03:01:13.590" v="23" actId="1076"/>
          <ac:picMkLst>
            <pc:docMk/>
            <pc:sldMk cId="3056781261" sldId="256"/>
            <ac:picMk id="9" creationId="{00000000-0000-0000-0000-000000000000}"/>
          </ac:picMkLst>
        </pc:picChg>
      </pc:sldChg>
      <pc:sldChg chg="addSp delSp modSp mod">
        <pc:chgData name="陳結貞" userId="604eb9d5-0137-43c7-9a6a-07630de8266a" providerId="ADAL" clId="{61A51E39-3FD6-47B5-A927-1CC117F13677}" dt="2020-07-30T03:02:17.613" v="80" actId="3064"/>
        <pc:sldMkLst>
          <pc:docMk/>
          <pc:sldMk cId="947055019" sldId="257"/>
        </pc:sldMkLst>
        <pc:graphicFrameChg chg="mod modGraphic">
          <ac:chgData name="陳結貞" userId="604eb9d5-0137-43c7-9a6a-07630de8266a" providerId="ADAL" clId="{61A51E39-3FD6-47B5-A927-1CC117F13677}" dt="2020-07-30T03:02:17.613" v="80" actId="3064"/>
          <ac:graphicFrameMkLst>
            <pc:docMk/>
            <pc:sldMk cId="947055019" sldId="257"/>
            <ac:graphicFrameMk id="6" creationId="{00000000-0000-0000-0000-000000000000}"/>
          </ac:graphicFrameMkLst>
        </pc:graphicFrameChg>
        <pc:picChg chg="del">
          <ac:chgData name="陳結貞" userId="604eb9d5-0137-43c7-9a6a-07630de8266a" providerId="ADAL" clId="{61A51E39-3FD6-47B5-A927-1CC117F13677}" dt="2020-07-30T03:01:20.656" v="24" actId="478"/>
          <ac:picMkLst>
            <pc:docMk/>
            <pc:sldMk cId="947055019" sldId="257"/>
            <ac:picMk id="4" creationId="{00000000-0000-0000-0000-000000000000}"/>
          </ac:picMkLst>
        </pc:picChg>
        <pc:picChg chg="add mod">
          <ac:chgData name="陳結貞" userId="604eb9d5-0137-43c7-9a6a-07630de8266a" providerId="ADAL" clId="{61A51E39-3FD6-47B5-A927-1CC117F13677}" dt="2020-07-30T03:01:25.922" v="26"/>
          <ac:picMkLst>
            <pc:docMk/>
            <pc:sldMk cId="947055019" sldId="257"/>
            <ac:picMk id="5" creationId="{D9BFD564-A290-4C7B-B80B-5956ED4DF879}"/>
          </ac:picMkLst>
        </pc:picChg>
        <pc:picChg chg="add mod">
          <ac:chgData name="陳結貞" userId="604eb9d5-0137-43c7-9a6a-07630de8266a" providerId="ADAL" clId="{61A51E39-3FD6-47B5-A927-1CC117F13677}" dt="2020-07-30T03:01:25.922" v="26"/>
          <ac:picMkLst>
            <pc:docMk/>
            <pc:sldMk cId="947055019" sldId="257"/>
            <ac:picMk id="7" creationId="{A3D5E7B1-9619-4A47-957E-DEDAFF97DB67}"/>
          </ac:picMkLst>
        </pc:picChg>
        <pc:picChg chg="del">
          <ac:chgData name="陳結貞" userId="604eb9d5-0137-43c7-9a6a-07630de8266a" providerId="ADAL" clId="{61A51E39-3FD6-47B5-A927-1CC117F13677}" dt="2020-07-30T03:01:21.703" v="25" actId="478"/>
          <ac:picMkLst>
            <pc:docMk/>
            <pc:sldMk cId="947055019" sldId="257"/>
            <ac:picMk id="9" creationId="{00000000-0000-0000-0000-000000000000}"/>
          </ac:picMkLst>
        </pc:picChg>
      </pc:sldChg>
      <pc:sldChg chg="addSp delSp modSp add mod">
        <pc:chgData name="陳結貞" userId="604eb9d5-0137-43c7-9a6a-07630de8266a" providerId="ADAL" clId="{61A51E39-3FD6-47B5-A927-1CC117F13677}" dt="2020-07-30T03:06:15.867" v="91" actId="1076"/>
        <pc:sldMkLst>
          <pc:docMk/>
          <pc:sldMk cId="3471567691" sldId="258"/>
        </pc:sldMkLst>
        <pc:picChg chg="add mod">
          <ac:chgData name="陳結貞" userId="604eb9d5-0137-43c7-9a6a-07630de8266a" providerId="ADAL" clId="{61A51E39-3FD6-47B5-A927-1CC117F13677}" dt="2020-07-30T03:06:15.867" v="91" actId="1076"/>
          <ac:picMkLst>
            <pc:docMk/>
            <pc:sldMk cId="3471567691" sldId="258"/>
            <ac:picMk id="2" creationId="{2C4F7915-254E-4F01-A6DE-7A7DB4162A00}"/>
          </ac:picMkLst>
        </pc:picChg>
        <pc:picChg chg="mod">
          <ac:chgData name="陳結貞" userId="604eb9d5-0137-43c7-9a6a-07630de8266a" providerId="ADAL" clId="{61A51E39-3FD6-47B5-A927-1CC117F13677}" dt="2020-07-30T03:06:12.271" v="88" actId="1076"/>
          <ac:picMkLst>
            <pc:docMk/>
            <pc:sldMk cId="3471567691" sldId="258"/>
            <ac:picMk id="3" creationId="{EF908FE8-9107-4049-B3F2-87DA92B5670A}"/>
          </ac:picMkLst>
        </pc:picChg>
        <pc:picChg chg="del">
          <ac:chgData name="陳結貞" userId="604eb9d5-0137-43c7-9a6a-07630de8266a" providerId="ADAL" clId="{61A51E39-3FD6-47B5-A927-1CC117F13677}" dt="2020-07-30T03:05:59.203" v="82" actId="478"/>
          <ac:picMkLst>
            <pc:docMk/>
            <pc:sldMk cId="3471567691" sldId="258"/>
            <ac:picMk id="9" creationId="{00000000-0000-0000-0000-000000000000}"/>
          </ac:picMkLst>
        </pc:picChg>
      </pc:sldChg>
      <pc:sldChg chg="addSp delSp modSp add mod">
        <pc:chgData name="陳結貞" userId="604eb9d5-0137-43c7-9a6a-07630de8266a" providerId="ADAL" clId="{61A51E39-3FD6-47B5-A927-1CC117F13677}" dt="2020-07-30T03:06:27.022" v="94"/>
        <pc:sldMkLst>
          <pc:docMk/>
          <pc:sldMk cId="3016553858" sldId="259"/>
        </pc:sldMkLst>
        <pc:picChg chg="del">
          <ac:chgData name="陳結貞" userId="604eb9d5-0137-43c7-9a6a-07630de8266a" providerId="ADAL" clId="{61A51E39-3FD6-47B5-A927-1CC117F13677}" dt="2020-07-30T03:06:25.897" v="93" actId="478"/>
          <ac:picMkLst>
            <pc:docMk/>
            <pc:sldMk cId="3016553858" sldId="259"/>
            <ac:picMk id="7" creationId="{A3D5E7B1-9619-4A47-957E-DEDAFF97DB67}"/>
          </ac:picMkLst>
        </pc:picChg>
        <pc:picChg chg="add mod">
          <ac:chgData name="陳結貞" userId="604eb9d5-0137-43c7-9a6a-07630de8266a" providerId="ADAL" clId="{61A51E39-3FD6-47B5-A927-1CC117F13677}" dt="2020-07-30T03:06:27.022" v="94"/>
          <ac:picMkLst>
            <pc:docMk/>
            <pc:sldMk cId="3016553858" sldId="259"/>
            <ac:picMk id="8" creationId="{02D557FB-ACAF-4E47-835B-67CEE161A420}"/>
          </ac:picMkLst>
        </pc:picChg>
      </pc:sldChg>
      <pc:sldChg chg="addSp delSp modSp add mod">
        <pc:chgData name="陳結貞" userId="604eb9d5-0137-43c7-9a6a-07630de8266a" providerId="ADAL" clId="{61A51E39-3FD6-47B5-A927-1CC117F13677}" dt="2020-07-30T03:09:43.706" v="103" actId="571"/>
        <pc:sldMkLst>
          <pc:docMk/>
          <pc:sldMk cId="1855921282" sldId="260"/>
        </pc:sldMkLst>
        <pc:picChg chg="del">
          <ac:chgData name="陳結貞" userId="604eb9d5-0137-43c7-9a6a-07630de8266a" providerId="ADAL" clId="{61A51E39-3FD6-47B5-A927-1CC117F13677}" dt="2020-07-30T03:09:06.808" v="96" actId="478"/>
          <ac:picMkLst>
            <pc:docMk/>
            <pc:sldMk cId="1855921282" sldId="260"/>
            <ac:picMk id="2" creationId="{2C4F7915-254E-4F01-A6DE-7A7DB4162A00}"/>
          </ac:picMkLst>
        </pc:picChg>
        <pc:picChg chg="add mod">
          <ac:chgData name="陳結貞" userId="604eb9d5-0137-43c7-9a6a-07630de8266a" providerId="ADAL" clId="{61A51E39-3FD6-47B5-A927-1CC117F13677}" dt="2020-07-30T03:09:17.332" v="99" actId="1076"/>
          <ac:picMkLst>
            <pc:docMk/>
            <pc:sldMk cId="1855921282" sldId="260"/>
            <ac:picMk id="4" creationId="{B7A4F60F-575F-48EB-A36F-D51A96634386}"/>
          </ac:picMkLst>
        </pc:picChg>
        <pc:picChg chg="add mod">
          <ac:chgData name="陳結貞" userId="604eb9d5-0137-43c7-9a6a-07630de8266a" providerId="ADAL" clId="{61A51E39-3FD6-47B5-A927-1CC117F13677}" dt="2020-07-30T03:09:43.706" v="103" actId="571"/>
          <ac:picMkLst>
            <pc:docMk/>
            <pc:sldMk cId="1855921282" sldId="260"/>
            <ac:picMk id="7" creationId="{F1D2DEF0-AB31-4C4B-89BC-60508CB5F7DD}"/>
          </ac:picMkLst>
        </pc:picChg>
      </pc:sldChg>
      <pc:sldChg chg="addSp delSp modSp add mod">
        <pc:chgData name="陳結貞" userId="604eb9d5-0137-43c7-9a6a-07630de8266a" providerId="ADAL" clId="{61A51E39-3FD6-47B5-A927-1CC117F13677}" dt="2020-07-30T03:09:51.462" v="108" actId="1076"/>
        <pc:sldMkLst>
          <pc:docMk/>
          <pc:sldMk cId="3734743439" sldId="261"/>
        </pc:sldMkLst>
        <pc:picChg chg="add del">
          <ac:chgData name="陳結貞" userId="604eb9d5-0137-43c7-9a6a-07630de8266a" providerId="ADAL" clId="{61A51E39-3FD6-47B5-A927-1CC117F13677}" dt="2020-07-30T03:09:40.063" v="102" actId="478"/>
          <ac:picMkLst>
            <pc:docMk/>
            <pc:sldMk cId="3734743439" sldId="261"/>
            <ac:picMk id="2" creationId="{95720AEC-2D3C-4330-AB67-EC712C86EC1B}"/>
          </ac:picMkLst>
        </pc:picChg>
        <pc:picChg chg="add mod">
          <ac:chgData name="陳結貞" userId="604eb9d5-0137-43c7-9a6a-07630de8266a" providerId="ADAL" clId="{61A51E39-3FD6-47B5-A927-1CC117F13677}" dt="2020-07-30T03:09:51.462" v="108" actId="1076"/>
          <ac:picMkLst>
            <pc:docMk/>
            <pc:sldMk cId="3734743439" sldId="261"/>
            <ac:picMk id="7" creationId="{BEE89A1B-A42D-4667-8A5C-E572B85692B8}"/>
          </ac:picMkLst>
        </pc:picChg>
        <pc:picChg chg="del mod">
          <ac:chgData name="陳結貞" userId="604eb9d5-0137-43c7-9a6a-07630de8266a" providerId="ADAL" clId="{61A51E39-3FD6-47B5-A927-1CC117F13677}" dt="2020-07-30T03:09:48.204" v="107" actId="478"/>
          <ac:picMkLst>
            <pc:docMk/>
            <pc:sldMk cId="3734743439" sldId="261"/>
            <ac:picMk id="8" creationId="{02D557FB-ACAF-4E47-835B-67CEE161A4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2535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007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2703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0965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922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7528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8402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4036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9372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7389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9829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EFC82-F00A-4458-B69A-186056F0B522}" type="datetimeFigureOut">
              <a:rPr lang="zh-TW" altLang="en-US" smtClean="0"/>
              <a:pPr/>
              <a:t>2020/9/10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D67F0-CDE4-4845-B792-44DCD3A7850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3005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67519216"/>
              </p:ext>
            </p:extLst>
          </p:nvPr>
        </p:nvGraphicFramePr>
        <p:xfrm>
          <a:off x="1081087" y="3625849"/>
          <a:ext cx="6981826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913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3490913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EF908FE8-9107-4049-B3F2-87DA92B567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1302543" y="133551"/>
            <a:ext cx="4024313" cy="317157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29468" b="83902" l="45182" r="96000"/>
                    </a14:imgEffect>
                  </a14:imgLayer>
                </a14:imgProps>
              </a:ext>
            </a:extLst>
          </a:blip>
          <a:srcRect l="45575" t="30307" r="3615" b="18329"/>
          <a:stretch/>
        </p:blipFill>
        <p:spPr>
          <a:xfrm rot="19989189">
            <a:off x="5695451" y="842055"/>
            <a:ext cx="2604608" cy="175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678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81087" y="3625849"/>
          <a:ext cx="6981826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913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3490913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EF908FE8-9107-4049-B3F2-87DA92B567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912018" y="178757"/>
            <a:ext cx="4024313" cy="3171578"/>
          </a:xfrm>
          <a:prstGeom prst="rect">
            <a:avLst/>
          </a:prstGeom>
        </p:spPr>
      </p:pic>
      <p:pic>
        <p:nvPicPr>
          <p:cNvPr id="2" name="圖片 1">
            <a:extLst>
              <a:ext uri="{FF2B5EF4-FFF2-40B4-BE49-F238E27FC236}">
                <a16:creationId xmlns:a16="http://schemas.microsoft.com/office/drawing/2014/main" xmlns="" id="{2C4F7915-254E-4F01-A6DE-7A7DB4162A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76876" y="793088"/>
            <a:ext cx="2519362" cy="255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15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81087" y="3625849"/>
          <a:ext cx="6981826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913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3490913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EF908FE8-9107-4049-B3F2-87DA92B567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912018" y="178757"/>
            <a:ext cx="4024313" cy="3171578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B7A4F60F-575F-48EB-A36F-D51A9663438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48275" y="721435"/>
            <a:ext cx="2628900" cy="2628900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F1D2DEF0-AB31-4C4B-89BC-60508CB5F7D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75" y="721435"/>
            <a:ext cx="26289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5921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3531267"/>
              </p:ext>
            </p:extLst>
          </p:nvPr>
        </p:nvGraphicFramePr>
        <p:xfrm>
          <a:off x="714375" y="3835914"/>
          <a:ext cx="8077200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354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2273296">
                  <a:extLst>
                    <a:ext uri="{9D8B030D-6E8A-4147-A177-3AD203B41FA5}">
                      <a16:colId xmlns:a16="http://schemas.microsoft.com/office/drawing/2014/main" xmlns="" val="1107829613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洋娃娃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D9BFD564-A290-4C7B-B80B-5956ED4DF87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1302543" y="133551"/>
            <a:ext cx="4024313" cy="317157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A3D5E7B1-9619-4A47-957E-DEDAFF97DB6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29468" b="83902" l="45182" r="96000"/>
                    </a14:imgEffect>
                  </a14:imgLayer>
                </a14:imgProps>
              </a:ext>
            </a:extLst>
          </a:blip>
          <a:srcRect l="45575" t="30307" r="3615" b="18329"/>
          <a:stretch/>
        </p:blipFill>
        <p:spPr>
          <a:xfrm rot="19989189">
            <a:off x="5695451" y="842055"/>
            <a:ext cx="2604608" cy="175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705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14375" y="3835914"/>
          <a:ext cx="8077200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354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2273296">
                  <a:extLst>
                    <a:ext uri="{9D8B030D-6E8A-4147-A177-3AD203B41FA5}">
                      <a16:colId xmlns:a16="http://schemas.microsoft.com/office/drawing/2014/main" xmlns="" val="1107829613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洋娃娃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D9BFD564-A290-4C7B-B80B-5956ED4DF87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1302543" y="133551"/>
            <a:ext cx="4024313" cy="3171578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02D557FB-ACAF-4E47-835B-67CEE161A42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76876" y="793088"/>
            <a:ext cx="2519362" cy="255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655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14375" y="3835914"/>
          <a:ext cx="8077200" cy="2289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354">
                  <a:extLst>
                    <a:ext uri="{9D8B030D-6E8A-4147-A177-3AD203B41FA5}">
                      <a16:colId xmlns:a16="http://schemas.microsoft.com/office/drawing/2014/main" xmlns="" val="3349501095"/>
                    </a:ext>
                  </a:extLst>
                </a:gridCol>
                <a:gridCol w="2273296">
                  <a:extLst>
                    <a:ext uri="{9D8B030D-6E8A-4147-A177-3AD203B41FA5}">
                      <a16:colId xmlns:a16="http://schemas.microsoft.com/office/drawing/2014/main" xmlns="" val="1107829613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xmlns="" val="500220098"/>
                    </a:ext>
                  </a:extLst>
                </a:gridCol>
              </a:tblGrid>
              <a:tr h="22891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洋娃娃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戴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600" b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?</a:t>
                      </a:r>
                      <a:endParaRPr lang="zh-TW" altLang="en-US" sz="96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052070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D9BFD564-A290-4C7B-B80B-5956ED4DF87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9333"/>
          <a:stretch/>
        </p:blipFill>
        <p:spPr>
          <a:xfrm>
            <a:off x="1302543" y="133551"/>
            <a:ext cx="4024313" cy="317157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BEE89A1B-A42D-4667-8A5C-E572B85692B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95950" y="607135"/>
            <a:ext cx="26289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4743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15</Words>
  <Application>Microsoft Office PowerPoint</Application>
  <PresentationFormat>如螢幕大小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Chan Kit Ching</dc:creator>
  <cp:lastModifiedBy>KittyCheuk</cp:lastModifiedBy>
  <cp:revision>3</cp:revision>
  <dcterms:created xsi:type="dcterms:W3CDTF">2020-07-29T03:44:30Z</dcterms:created>
  <dcterms:modified xsi:type="dcterms:W3CDTF">2020-09-10T04:30:16Z</dcterms:modified>
</cp:coreProperties>
</file>