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4"/>
  </p:notesMasterIdLst>
  <p:handoutMasterIdLst>
    <p:handoutMasterId r:id="rId45"/>
  </p:handoutMasterIdLst>
  <p:sldIdLst>
    <p:sldId id="257" r:id="rId2"/>
    <p:sldId id="278" r:id="rId3"/>
    <p:sldId id="283" r:id="rId4"/>
    <p:sldId id="318" r:id="rId5"/>
    <p:sldId id="319" r:id="rId6"/>
    <p:sldId id="324" r:id="rId7"/>
    <p:sldId id="325" r:id="rId8"/>
    <p:sldId id="277" r:id="rId9"/>
    <p:sldId id="326" r:id="rId10"/>
    <p:sldId id="306" r:id="rId11"/>
    <p:sldId id="309" r:id="rId12"/>
    <p:sldId id="293" r:id="rId13"/>
    <p:sldId id="298" r:id="rId14"/>
    <p:sldId id="313" r:id="rId15"/>
    <p:sldId id="310" r:id="rId16"/>
    <p:sldId id="294" r:id="rId17"/>
    <p:sldId id="299" r:id="rId18"/>
    <p:sldId id="311" r:id="rId19"/>
    <p:sldId id="305" r:id="rId20"/>
    <p:sldId id="266" r:id="rId21"/>
    <p:sldId id="308" r:id="rId22"/>
    <p:sldId id="269" r:id="rId23"/>
    <p:sldId id="290" r:id="rId24"/>
    <p:sldId id="297" r:id="rId25"/>
    <p:sldId id="304" r:id="rId26"/>
    <p:sldId id="282" r:id="rId27"/>
    <p:sldId id="315" r:id="rId28"/>
    <p:sldId id="270" r:id="rId29"/>
    <p:sldId id="289" r:id="rId30"/>
    <p:sldId id="322" r:id="rId31"/>
    <p:sldId id="317" r:id="rId32"/>
    <p:sldId id="295" r:id="rId33"/>
    <p:sldId id="302" r:id="rId34"/>
    <p:sldId id="279" r:id="rId35"/>
    <p:sldId id="273" r:id="rId36"/>
    <p:sldId id="291" r:id="rId37"/>
    <p:sldId id="275" r:id="rId38"/>
    <p:sldId id="292" r:id="rId39"/>
    <p:sldId id="323" r:id="rId40"/>
    <p:sldId id="314" r:id="rId41"/>
    <p:sldId id="321" r:id="rId42"/>
    <p:sldId id="296" r:id="rId4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FF9900"/>
    <a:srgbClr val="CC9900"/>
    <a:srgbClr val="996600"/>
    <a:srgbClr val="FF33CC"/>
    <a:srgbClr val="FF99CC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2" autoAdjust="0"/>
    <p:restoredTop sz="95137" autoAdjust="0"/>
  </p:normalViewPr>
  <p:slideViewPr>
    <p:cSldViewPr snapToGrid="0">
      <p:cViewPr varScale="1">
        <p:scale>
          <a:sx n="76" d="100"/>
          <a:sy n="76" d="100"/>
        </p:scale>
        <p:origin x="545" y="43"/>
      </p:cViewPr>
      <p:guideLst/>
    </p:cSldViewPr>
  </p:slideViewPr>
  <p:outlineViewPr>
    <p:cViewPr>
      <p:scale>
        <a:sx n="33" d="100"/>
        <a:sy n="33" d="100"/>
      </p:scale>
      <p:origin x="0" y="-6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tw.piliapp.com/timer/countdown/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tw.piliapp.com/timer/countdown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06769-D673-4B10-B377-18364777EF6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81A1D86-57CF-49D0-9E4B-A9E8F7E360A8}">
      <dgm:prSet phldrT="[文字]"/>
      <dgm:spPr/>
      <dgm:t>
        <a:bodyPr/>
        <a:lstStyle/>
        <a:p>
          <a:r>
            <a:rPr lang="zh-TW" altLang="en-US" dirty="0"/>
            <a:t>論據</a:t>
          </a:r>
          <a:endParaRPr lang="zh-HK" altLang="en-US" dirty="0"/>
        </a:p>
      </dgm:t>
    </dgm:pt>
    <dgm:pt modelId="{5FFB812B-0D32-4436-A88C-23C7A2EC67C5}" type="parTrans" cxnId="{4959161E-2EA0-44B0-9704-18772EB88444}">
      <dgm:prSet/>
      <dgm:spPr/>
      <dgm:t>
        <a:bodyPr/>
        <a:lstStyle/>
        <a:p>
          <a:endParaRPr lang="zh-HK" altLang="en-US"/>
        </a:p>
      </dgm:t>
    </dgm:pt>
    <dgm:pt modelId="{5E2AB6DD-12FE-468B-8852-FF826D3FC397}" type="sibTrans" cxnId="{4959161E-2EA0-44B0-9704-18772EB88444}">
      <dgm:prSet/>
      <dgm:spPr/>
      <dgm:t>
        <a:bodyPr/>
        <a:lstStyle/>
        <a:p>
          <a:endParaRPr lang="zh-HK" altLang="en-US"/>
        </a:p>
      </dgm:t>
    </dgm:pt>
    <dgm:pt modelId="{41C48D5E-12EA-4708-92DF-126886577444}">
      <dgm:prSet phldrT="[文字]"/>
      <dgm:spPr/>
      <dgm:t>
        <a:bodyPr/>
        <a:lstStyle/>
        <a:p>
          <a:r>
            <a:rPr lang="zh-TW" altLang="en-US" dirty="0"/>
            <a:t>論證方法</a:t>
          </a:r>
          <a:endParaRPr lang="zh-HK" altLang="en-US" dirty="0"/>
        </a:p>
      </dgm:t>
    </dgm:pt>
    <dgm:pt modelId="{3614B3F2-EAA1-48F6-BA64-650D6D75CF9B}" type="parTrans" cxnId="{1D4F599F-8B42-45BF-A6AB-88A8F6158884}">
      <dgm:prSet/>
      <dgm:spPr/>
      <dgm:t>
        <a:bodyPr/>
        <a:lstStyle/>
        <a:p>
          <a:endParaRPr lang="zh-HK" altLang="en-US"/>
        </a:p>
      </dgm:t>
    </dgm:pt>
    <dgm:pt modelId="{FD9D7103-2E00-409C-B7FB-6BE6F49AEFFF}" type="sibTrans" cxnId="{1D4F599F-8B42-45BF-A6AB-88A8F6158884}">
      <dgm:prSet/>
      <dgm:spPr/>
      <dgm:t>
        <a:bodyPr/>
        <a:lstStyle/>
        <a:p>
          <a:endParaRPr lang="zh-HK" altLang="en-US"/>
        </a:p>
      </dgm:t>
    </dgm:pt>
    <dgm:pt modelId="{81F33666-0344-4080-982E-E21B944DD40F}">
      <dgm:prSet phldrT="[文字]"/>
      <dgm:spPr/>
      <dgm:t>
        <a:bodyPr/>
        <a:lstStyle/>
        <a:p>
          <a:r>
            <a:rPr lang="zh-TW" altLang="en-US" dirty="0"/>
            <a:t>論點</a:t>
          </a:r>
          <a:endParaRPr lang="zh-HK" altLang="en-US" dirty="0"/>
        </a:p>
      </dgm:t>
    </dgm:pt>
    <dgm:pt modelId="{BD9FAE82-F65D-4F86-8C24-1AF146A5D328}" type="parTrans" cxnId="{B3F52A63-5901-41B1-9E9F-397AA0552664}">
      <dgm:prSet/>
      <dgm:spPr/>
      <dgm:t>
        <a:bodyPr/>
        <a:lstStyle/>
        <a:p>
          <a:endParaRPr lang="zh-HK" altLang="en-US"/>
        </a:p>
      </dgm:t>
    </dgm:pt>
    <dgm:pt modelId="{E63498D3-401B-4B50-ACF4-492243BE5508}" type="sibTrans" cxnId="{B3F52A63-5901-41B1-9E9F-397AA0552664}">
      <dgm:prSet/>
      <dgm:spPr/>
      <dgm:t>
        <a:bodyPr/>
        <a:lstStyle/>
        <a:p>
          <a:endParaRPr lang="zh-HK" altLang="en-US"/>
        </a:p>
      </dgm:t>
    </dgm:pt>
    <dgm:pt modelId="{6A4B27EE-ACB2-41C0-884A-5BF687DDEBD7}" type="pres">
      <dgm:prSet presAssocID="{63D06769-D673-4B10-B377-18364777EF62}" presName="compositeShape" presStyleCnt="0">
        <dgm:presLayoutVars>
          <dgm:chMax val="7"/>
          <dgm:dir/>
          <dgm:resizeHandles val="exact"/>
        </dgm:presLayoutVars>
      </dgm:prSet>
      <dgm:spPr/>
    </dgm:pt>
    <dgm:pt modelId="{48F8244E-D964-47DE-BC04-414CC35B7FC4}" type="pres">
      <dgm:prSet presAssocID="{63D06769-D673-4B10-B377-18364777EF62}" presName="wedge1" presStyleLbl="node1" presStyleIdx="0" presStyleCnt="3"/>
      <dgm:spPr/>
    </dgm:pt>
    <dgm:pt modelId="{599D0E84-3097-4821-9A0A-E41DE76BE5DF}" type="pres">
      <dgm:prSet presAssocID="{63D06769-D673-4B10-B377-18364777EF62}" presName="dummy1a" presStyleCnt="0"/>
      <dgm:spPr/>
    </dgm:pt>
    <dgm:pt modelId="{53E7B819-87E6-4C05-A078-82D283F46C5C}" type="pres">
      <dgm:prSet presAssocID="{63D06769-D673-4B10-B377-18364777EF62}" presName="dummy1b" presStyleCnt="0"/>
      <dgm:spPr/>
    </dgm:pt>
    <dgm:pt modelId="{5985AA10-E637-4FA7-B505-D030232ABDDA}" type="pres">
      <dgm:prSet presAssocID="{63D06769-D673-4B10-B377-18364777EF6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3A406B7-0EF6-48AC-8765-7FD1A66897F1}" type="pres">
      <dgm:prSet presAssocID="{63D06769-D673-4B10-B377-18364777EF62}" presName="wedge2" presStyleLbl="node1" presStyleIdx="1" presStyleCnt="3"/>
      <dgm:spPr/>
    </dgm:pt>
    <dgm:pt modelId="{FBE60E3A-2633-45C9-9893-B1473E5B7AC4}" type="pres">
      <dgm:prSet presAssocID="{63D06769-D673-4B10-B377-18364777EF62}" presName="dummy2a" presStyleCnt="0"/>
      <dgm:spPr/>
    </dgm:pt>
    <dgm:pt modelId="{21A8633C-9D81-4051-9970-FE5C75E09EB7}" type="pres">
      <dgm:prSet presAssocID="{63D06769-D673-4B10-B377-18364777EF62}" presName="dummy2b" presStyleCnt="0"/>
      <dgm:spPr/>
    </dgm:pt>
    <dgm:pt modelId="{156FDA75-EC91-465B-BF5B-A6BCC1B02A7C}" type="pres">
      <dgm:prSet presAssocID="{63D06769-D673-4B10-B377-18364777EF6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64D8535-F34E-4516-BDA9-774479B55F43}" type="pres">
      <dgm:prSet presAssocID="{63D06769-D673-4B10-B377-18364777EF62}" presName="wedge3" presStyleLbl="node1" presStyleIdx="2" presStyleCnt="3"/>
      <dgm:spPr/>
    </dgm:pt>
    <dgm:pt modelId="{A5D68062-84FA-4C82-8133-0354E7EDB36A}" type="pres">
      <dgm:prSet presAssocID="{63D06769-D673-4B10-B377-18364777EF62}" presName="dummy3a" presStyleCnt="0"/>
      <dgm:spPr/>
    </dgm:pt>
    <dgm:pt modelId="{2F7518C7-F7B4-4755-96C0-5E076ECCDA4C}" type="pres">
      <dgm:prSet presAssocID="{63D06769-D673-4B10-B377-18364777EF62}" presName="dummy3b" presStyleCnt="0"/>
      <dgm:spPr/>
    </dgm:pt>
    <dgm:pt modelId="{FE618CC5-CA90-4FF8-8456-1FFB4999BDF1}" type="pres">
      <dgm:prSet presAssocID="{63D06769-D673-4B10-B377-18364777EF6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6432512-68D8-420A-B198-F8E5F3A971BE}" type="pres">
      <dgm:prSet presAssocID="{5E2AB6DD-12FE-468B-8852-FF826D3FC397}" presName="arrowWedge1" presStyleLbl="fgSibTrans2D1" presStyleIdx="0" presStyleCnt="3"/>
      <dgm:spPr/>
    </dgm:pt>
    <dgm:pt modelId="{9FE7231F-2E2F-403D-A5F4-7620048617F1}" type="pres">
      <dgm:prSet presAssocID="{FD9D7103-2E00-409C-B7FB-6BE6F49AEFFF}" presName="arrowWedge2" presStyleLbl="fgSibTrans2D1" presStyleIdx="1" presStyleCnt="3"/>
      <dgm:spPr/>
    </dgm:pt>
    <dgm:pt modelId="{9C2AC4EA-0B0D-4EBE-A502-DC2B7009C328}" type="pres">
      <dgm:prSet presAssocID="{E63498D3-401B-4B50-ACF4-492243BE5508}" presName="arrowWedge3" presStyleLbl="fgSibTrans2D1" presStyleIdx="2" presStyleCnt="3"/>
      <dgm:spPr/>
    </dgm:pt>
  </dgm:ptLst>
  <dgm:cxnLst>
    <dgm:cxn modelId="{CEEA1915-C71F-420C-9472-7291AC862F2F}" type="presOf" srcId="{C81A1D86-57CF-49D0-9E4B-A9E8F7E360A8}" destId="{5985AA10-E637-4FA7-B505-D030232ABDDA}" srcOrd="1" destOrd="0" presId="urn:microsoft.com/office/officeart/2005/8/layout/cycle8"/>
    <dgm:cxn modelId="{4959161E-2EA0-44B0-9704-18772EB88444}" srcId="{63D06769-D673-4B10-B377-18364777EF62}" destId="{C81A1D86-57CF-49D0-9E4B-A9E8F7E360A8}" srcOrd="0" destOrd="0" parTransId="{5FFB812B-0D32-4436-A88C-23C7A2EC67C5}" sibTransId="{5E2AB6DD-12FE-468B-8852-FF826D3FC397}"/>
    <dgm:cxn modelId="{25AB883B-5FA2-4C5B-9767-3FB89569D62D}" type="presOf" srcId="{81F33666-0344-4080-982E-E21B944DD40F}" destId="{FE618CC5-CA90-4FF8-8456-1FFB4999BDF1}" srcOrd="1" destOrd="0" presId="urn:microsoft.com/office/officeart/2005/8/layout/cycle8"/>
    <dgm:cxn modelId="{B3F52A63-5901-41B1-9E9F-397AA0552664}" srcId="{63D06769-D673-4B10-B377-18364777EF62}" destId="{81F33666-0344-4080-982E-E21B944DD40F}" srcOrd="2" destOrd="0" parTransId="{BD9FAE82-F65D-4F86-8C24-1AF146A5D328}" sibTransId="{E63498D3-401B-4B50-ACF4-492243BE5508}"/>
    <dgm:cxn modelId="{43472B7B-870B-44A5-BBE9-099455A04CBD}" type="presOf" srcId="{C81A1D86-57CF-49D0-9E4B-A9E8F7E360A8}" destId="{48F8244E-D964-47DE-BC04-414CC35B7FC4}" srcOrd="0" destOrd="0" presId="urn:microsoft.com/office/officeart/2005/8/layout/cycle8"/>
    <dgm:cxn modelId="{36034888-3112-4147-BB29-6BB9CA732973}" type="presOf" srcId="{81F33666-0344-4080-982E-E21B944DD40F}" destId="{D64D8535-F34E-4516-BDA9-774479B55F43}" srcOrd="0" destOrd="0" presId="urn:microsoft.com/office/officeart/2005/8/layout/cycle8"/>
    <dgm:cxn modelId="{53D53A8B-D399-42AF-8846-EC5F0E8618CB}" type="presOf" srcId="{63D06769-D673-4B10-B377-18364777EF62}" destId="{6A4B27EE-ACB2-41C0-884A-5BF687DDEBD7}" srcOrd="0" destOrd="0" presId="urn:microsoft.com/office/officeart/2005/8/layout/cycle8"/>
    <dgm:cxn modelId="{1D4F599F-8B42-45BF-A6AB-88A8F6158884}" srcId="{63D06769-D673-4B10-B377-18364777EF62}" destId="{41C48D5E-12EA-4708-92DF-126886577444}" srcOrd="1" destOrd="0" parTransId="{3614B3F2-EAA1-48F6-BA64-650D6D75CF9B}" sibTransId="{FD9D7103-2E00-409C-B7FB-6BE6F49AEFFF}"/>
    <dgm:cxn modelId="{C4917EB2-7112-48D4-9CD1-C9F0BCD68D8B}" type="presOf" srcId="{41C48D5E-12EA-4708-92DF-126886577444}" destId="{156FDA75-EC91-465B-BF5B-A6BCC1B02A7C}" srcOrd="1" destOrd="0" presId="urn:microsoft.com/office/officeart/2005/8/layout/cycle8"/>
    <dgm:cxn modelId="{B95796E4-2777-48CC-AA83-6AE41EF4B31E}" type="presOf" srcId="{41C48D5E-12EA-4708-92DF-126886577444}" destId="{03A406B7-0EF6-48AC-8765-7FD1A66897F1}" srcOrd="0" destOrd="0" presId="urn:microsoft.com/office/officeart/2005/8/layout/cycle8"/>
    <dgm:cxn modelId="{74E1BA86-0CF4-4ECC-ABB7-69C1E1054CE1}" type="presParOf" srcId="{6A4B27EE-ACB2-41C0-884A-5BF687DDEBD7}" destId="{48F8244E-D964-47DE-BC04-414CC35B7FC4}" srcOrd="0" destOrd="0" presId="urn:microsoft.com/office/officeart/2005/8/layout/cycle8"/>
    <dgm:cxn modelId="{11BE6A65-B14B-4544-83E2-EB4181273116}" type="presParOf" srcId="{6A4B27EE-ACB2-41C0-884A-5BF687DDEBD7}" destId="{599D0E84-3097-4821-9A0A-E41DE76BE5DF}" srcOrd="1" destOrd="0" presId="urn:microsoft.com/office/officeart/2005/8/layout/cycle8"/>
    <dgm:cxn modelId="{D1DE68D9-B758-4C7E-9A17-71AC0A8A92B8}" type="presParOf" srcId="{6A4B27EE-ACB2-41C0-884A-5BF687DDEBD7}" destId="{53E7B819-87E6-4C05-A078-82D283F46C5C}" srcOrd="2" destOrd="0" presId="urn:microsoft.com/office/officeart/2005/8/layout/cycle8"/>
    <dgm:cxn modelId="{627090CB-C0F5-4AAA-8372-6052781A087C}" type="presParOf" srcId="{6A4B27EE-ACB2-41C0-884A-5BF687DDEBD7}" destId="{5985AA10-E637-4FA7-B505-D030232ABDDA}" srcOrd="3" destOrd="0" presId="urn:microsoft.com/office/officeart/2005/8/layout/cycle8"/>
    <dgm:cxn modelId="{E67A2363-89DC-4AF6-90EC-780252A03D33}" type="presParOf" srcId="{6A4B27EE-ACB2-41C0-884A-5BF687DDEBD7}" destId="{03A406B7-0EF6-48AC-8765-7FD1A66897F1}" srcOrd="4" destOrd="0" presId="urn:microsoft.com/office/officeart/2005/8/layout/cycle8"/>
    <dgm:cxn modelId="{C5BDB793-AB75-4842-9A82-9CBF87CC6CF9}" type="presParOf" srcId="{6A4B27EE-ACB2-41C0-884A-5BF687DDEBD7}" destId="{FBE60E3A-2633-45C9-9893-B1473E5B7AC4}" srcOrd="5" destOrd="0" presId="urn:microsoft.com/office/officeart/2005/8/layout/cycle8"/>
    <dgm:cxn modelId="{328583BD-4551-4248-AA81-9E5E3CB589E5}" type="presParOf" srcId="{6A4B27EE-ACB2-41C0-884A-5BF687DDEBD7}" destId="{21A8633C-9D81-4051-9970-FE5C75E09EB7}" srcOrd="6" destOrd="0" presId="urn:microsoft.com/office/officeart/2005/8/layout/cycle8"/>
    <dgm:cxn modelId="{312D2780-A18F-4867-8065-42A6B0ED17A7}" type="presParOf" srcId="{6A4B27EE-ACB2-41C0-884A-5BF687DDEBD7}" destId="{156FDA75-EC91-465B-BF5B-A6BCC1B02A7C}" srcOrd="7" destOrd="0" presId="urn:microsoft.com/office/officeart/2005/8/layout/cycle8"/>
    <dgm:cxn modelId="{E341DD5C-1691-46E2-9635-6DE730961E61}" type="presParOf" srcId="{6A4B27EE-ACB2-41C0-884A-5BF687DDEBD7}" destId="{D64D8535-F34E-4516-BDA9-774479B55F43}" srcOrd="8" destOrd="0" presId="urn:microsoft.com/office/officeart/2005/8/layout/cycle8"/>
    <dgm:cxn modelId="{433A6DB2-E646-43BD-9DC6-F31AB9F29A62}" type="presParOf" srcId="{6A4B27EE-ACB2-41C0-884A-5BF687DDEBD7}" destId="{A5D68062-84FA-4C82-8133-0354E7EDB36A}" srcOrd="9" destOrd="0" presId="urn:microsoft.com/office/officeart/2005/8/layout/cycle8"/>
    <dgm:cxn modelId="{CD69FFE5-22F5-4D10-B0B9-97D8D0DC9EB4}" type="presParOf" srcId="{6A4B27EE-ACB2-41C0-884A-5BF687DDEBD7}" destId="{2F7518C7-F7B4-4755-96C0-5E076ECCDA4C}" srcOrd="10" destOrd="0" presId="urn:microsoft.com/office/officeart/2005/8/layout/cycle8"/>
    <dgm:cxn modelId="{E0763FFA-59F1-4FA3-A7F3-D7719080AE91}" type="presParOf" srcId="{6A4B27EE-ACB2-41C0-884A-5BF687DDEBD7}" destId="{FE618CC5-CA90-4FF8-8456-1FFB4999BDF1}" srcOrd="11" destOrd="0" presId="urn:microsoft.com/office/officeart/2005/8/layout/cycle8"/>
    <dgm:cxn modelId="{53CC158C-7CDA-4376-9FB4-1F8CDFC7F57E}" type="presParOf" srcId="{6A4B27EE-ACB2-41C0-884A-5BF687DDEBD7}" destId="{E6432512-68D8-420A-B198-F8E5F3A971BE}" srcOrd="12" destOrd="0" presId="urn:microsoft.com/office/officeart/2005/8/layout/cycle8"/>
    <dgm:cxn modelId="{95E07B2E-FD83-4E7A-9818-A22011BC63F2}" type="presParOf" srcId="{6A4B27EE-ACB2-41C0-884A-5BF687DDEBD7}" destId="{9FE7231F-2E2F-403D-A5F4-7620048617F1}" srcOrd="13" destOrd="0" presId="urn:microsoft.com/office/officeart/2005/8/layout/cycle8"/>
    <dgm:cxn modelId="{95D4D268-8856-409F-B5E9-5732FE84727D}" type="presParOf" srcId="{6A4B27EE-ACB2-41C0-884A-5BF687DDEBD7}" destId="{9C2AC4EA-0B0D-4EBE-A502-DC2B7009C32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FD9E34-C1C8-451A-A4AB-A486C489F1C1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D3305B1-B92E-4B76-B3F4-4BDAB4F2394F}">
      <dgm:prSet phldrT="[文字]" custT="1"/>
      <dgm:spPr/>
      <dgm:t>
        <a:bodyPr/>
        <a:lstStyle/>
        <a:p>
          <a:r>
            <a:rPr lang="en-US" altLang="zh-TW" sz="2800" b="1" dirty="0">
              <a:latin typeface="+mj-ea"/>
              <a:ea typeface="+mj-ea"/>
            </a:rPr>
            <a:t>3</a:t>
          </a:r>
          <a:r>
            <a:rPr lang="zh-TW" altLang="en-US" sz="2800" b="1" dirty="0">
              <a:latin typeface="+mj-ea"/>
              <a:ea typeface="+mj-ea"/>
            </a:rPr>
            <a:t>分鐘討論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EC0F3CA0-89F2-4E32-9AE1-EB98987D1412}" type="parTrans" cxnId="{D87C7437-0761-4EE7-BFEA-68D0F671FB4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CAD9BA1F-4A88-4C8D-B2F8-55621F0B3898}" type="sibTrans" cxnId="{D87C7437-0761-4EE7-BFEA-68D0F671FB4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90A517D6-745C-4380-A7D5-BE8DC924AB9F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1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組長</a:t>
          </a:r>
        </a:p>
      </dgm:t>
    </dgm:pt>
    <dgm:pt modelId="{7A71EAFD-F15B-4982-BD4C-5D3B99268121}" type="parTrans" cxnId="{DA3A2260-34AF-4B0B-967E-BFC69F939CE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AF9F051A-7EE5-48D7-AA93-A20940FB58CF}" type="sibTrans" cxnId="{DA3A2260-34AF-4B0B-967E-BFC69F939CE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5582BA07-38A0-4B15-B493-0333DA161C44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2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匯報</a:t>
          </a:r>
        </a:p>
      </dgm:t>
    </dgm:pt>
    <dgm:pt modelId="{9CBB4BA1-E081-45C6-9B2F-4BB50BF58FCA}" type="parTrans" cxnId="{D134FB77-FC6C-4065-A4A1-3CD8EEB6F903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75DA0B7F-302C-48AA-BF4A-3CDD9728F983}" type="sibTrans" cxnId="{D134FB77-FC6C-4065-A4A1-3CD8EEB6F903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FD2E6CAD-D67A-43D2-9B43-B3C07505CA8D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3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控制</a:t>
          </a:r>
        </a:p>
      </dgm:t>
    </dgm:pt>
    <dgm:pt modelId="{4A95C5EA-4E19-459E-A928-604CC80794E2}" type="parTrans" cxnId="{BBB02E8D-ADF6-4245-9E3B-5882B37F5335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7408420B-FB79-4F8F-BF4C-86B52AF0E428}" type="sibTrans" cxnId="{BBB02E8D-ADF6-4245-9E3B-5882B37F5335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D1AEE2C9-23A6-46BE-95C7-6C8DA46C2122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4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記錄</a:t>
          </a:r>
        </a:p>
      </dgm:t>
    </dgm:pt>
    <dgm:pt modelId="{B8B6F7BC-8856-4222-AF8E-68975C50E56F}" type="parTrans" cxnId="{A0C0904D-2682-4191-872C-7ACCDF7FC23F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9402F80D-BFEA-4DCF-A891-96E624B7B33E}" type="sibTrans" cxnId="{A0C0904D-2682-4191-872C-7ACCDF7FC23F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D6D51944-6C88-4260-B8E3-69BCF91FA661}" type="pres">
      <dgm:prSet presAssocID="{50FD9E34-C1C8-451A-A4AB-A486C489F1C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FE6734B-17FF-4234-9BFA-EDFC34E010D1}" type="pres">
      <dgm:prSet presAssocID="{50FD9E34-C1C8-451A-A4AB-A486C489F1C1}" presName="matrix" presStyleCnt="0"/>
      <dgm:spPr/>
    </dgm:pt>
    <dgm:pt modelId="{82E142FB-CC7A-4196-94AB-BBD99B9A3314}" type="pres">
      <dgm:prSet presAssocID="{50FD9E34-C1C8-451A-A4AB-A486C489F1C1}" presName="tile1" presStyleLbl="node1" presStyleIdx="0" presStyleCnt="4" custLinFactNeighborY="0"/>
      <dgm:spPr/>
    </dgm:pt>
    <dgm:pt modelId="{F4031D7B-1962-4CBB-9DC1-A246A410166A}" type="pres">
      <dgm:prSet presAssocID="{50FD9E34-C1C8-451A-A4AB-A486C489F1C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CF5AA4B-61A9-4633-AA01-B79A943B84CE}" type="pres">
      <dgm:prSet presAssocID="{50FD9E34-C1C8-451A-A4AB-A486C489F1C1}" presName="tile2" presStyleLbl="node1" presStyleIdx="1" presStyleCnt="4"/>
      <dgm:spPr/>
    </dgm:pt>
    <dgm:pt modelId="{3FA29CF5-B195-42B3-AB78-F8215CB2792E}" type="pres">
      <dgm:prSet presAssocID="{50FD9E34-C1C8-451A-A4AB-A486C489F1C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0F79A7-AD7C-4A84-BB7E-C01BCB12A4AE}" type="pres">
      <dgm:prSet presAssocID="{50FD9E34-C1C8-451A-A4AB-A486C489F1C1}" presName="tile3" presStyleLbl="node1" presStyleIdx="2" presStyleCnt="4"/>
      <dgm:spPr/>
    </dgm:pt>
    <dgm:pt modelId="{7E180610-CCF9-4A6B-8F24-311762CC115D}" type="pres">
      <dgm:prSet presAssocID="{50FD9E34-C1C8-451A-A4AB-A486C489F1C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C502DBE-86BE-42CA-9D41-B1234DF568A4}" type="pres">
      <dgm:prSet presAssocID="{50FD9E34-C1C8-451A-A4AB-A486C489F1C1}" presName="tile4" presStyleLbl="node1" presStyleIdx="3" presStyleCnt="4" custLinFactNeighborY="0"/>
      <dgm:spPr/>
    </dgm:pt>
    <dgm:pt modelId="{5166D411-0821-496C-927B-B30FE8EF39CE}" type="pres">
      <dgm:prSet presAssocID="{50FD9E34-C1C8-451A-A4AB-A486C489F1C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F319E35-D5BA-4DBE-A107-369F56DFDE42}" type="pres">
      <dgm:prSet presAssocID="{50FD9E34-C1C8-451A-A4AB-A486C489F1C1}" presName="centerTile" presStyleLbl="fgShp" presStyleIdx="0" presStyleCnt="1" custScaleX="223744">
        <dgm:presLayoutVars>
          <dgm:chMax val="0"/>
          <dgm:chPref val="0"/>
        </dgm:presLayoutVars>
      </dgm:prSet>
      <dgm:spPr/>
    </dgm:pt>
  </dgm:ptLst>
  <dgm:cxnLst>
    <dgm:cxn modelId="{CC057006-688D-456C-8A18-082669F28B0C}" type="presOf" srcId="{CD3305B1-B92E-4B76-B3F4-4BDAB4F2394F}" destId="{DF319E35-D5BA-4DBE-A107-369F56DFDE42}" srcOrd="0" destOrd="0" presId="urn:microsoft.com/office/officeart/2005/8/layout/matrix1"/>
    <dgm:cxn modelId="{52654B18-488D-4CD8-9A9B-DA7003D1EE7D}" type="presOf" srcId="{D1AEE2C9-23A6-46BE-95C7-6C8DA46C2122}" destId="{1C502DBE-86BE-42CA-9D41-B1234DF568A4}" srcOrd="0" destOrd="0" presId="urn:microsoft.com/office/officeart/2005/8/layout/matrix1"/>
    <dgm:cxn modelId="{5A347828-55C4-4E8C-BB47-0FD1662C8D58}" type="presOf" srcId="{5582BA07-38A0-4B15-B493-0333DA161C44}" destId="{BCF5AA4B-61A9-4633-AA01-B79A943B84CE}" srcOrd="0" destOrd="0" presId="urn:microsoft.com/office/officeart/2005/8/layout/matrix1"/>
    <dgm:cxn modelId="{C9735A30-774F-4497-907D-BD20F092CCB7}" type="presOf" srcId="{D1AEE2C9-23A6-46BE-95C7-6C8DA46C2122}" destId="{5166D411-0821-496C-927B-B30FE8EF39CE}" srcOrd="1" destOrd="0" presId="urn:microsoft.com/office/officeart/2005/8/layout/matrix1"/>
    <dgm:cxn modelId="{D87C7437-0761-4EE7-BFEA-68D0F671FB40}" srcId="{50FD9E34-C1C8-451A-A4AB-A486C489F1C1}" destId="{CD3305B1-B92E-4B76-B3F4-4BDAB4F2394F}" srcOrd="0" destOrd="0" parTransId="{EC0F3CA0-89F2-4E32-9AE1-EB98987D1412}" sibTransId="{CAD9BA1F-4A88-4C8D-B2F8-55621F0B3898}"/>
    <dgm:cxn modelId="{EA43513B-C090-4E33-929A-4020A67E1D8B}" type="presOf" srcId="{90A517D6-745C-4380-A7D5-BE8DC924AB9F}" destId="{F4031D7B-1962-4CBB-9DC1-A246A410166A}" srcOrd="1" destOrd="0" presId="urn:microsoft.com/office/officeart/2005/8/layout/matrix1"/>
    <dgm:cxn modelId="{F370CE5B-4BEC-47EE-A4CF-756C0916428E}" type="presOf" srcId="{FD2E6CAD-D67A-43D2-9B43-B3C07505CA8D}" destId="{F70F79A7-AD7C-4A84-BB7E-C01BCB12A4AE}" srcOrd="0" destOrd="0" presId="urn:microsoft.com/office/officeart/2005/8/layout/matrix1"/>
    <dgm:cxn modelId="{DA3A2260-34AF-4B0B-967E-BFC69F939CE0}" srcId="{CD3305B1-B92E-4B76-B3F4-4BDAB4F2394F}" destId="{90A517D6-745C-4380-A7D5-BE8DC924AB9F}" srcOrd="0" destOrd="0" parTransId="{7A71EAFD-F15B-4982-BD4C-5D3B99268121}" sibTransId="{AF9F051A-7EE5-48D7-AA93-A20940FB58CF}"/>
    <dgm:cxn modelId="{8221ED41-670D-42D1-875B-325555A9FD89}" type="presOf" srcId="{5582BA07-38A0-4B15-B493-0333DA161C44}" destId="{3FA29CF5-B195-42B3-AB78-F8215CB2792E}" srcOrd="1" destOrd="0" presId="urn:microsoft.com/office/officeart/2005/8/layout/matrix1"/>
    <dgm:cxn modelId="{A0C0904D-2682-4191-872C-7ACCDF7FC23F}" srcId="{CD3305B1-B92E-4B76-B3F4-4BDAB4F2394F}" destId="{D1AEE2C9-23A6-46BE-95C7-6C8DA46C2122}" srcOrd="3" destOrd="0" parTransId="{B8B6F7BC-8856-4222-AF8E-68975C50E56F}" sibTransId="{9402F80D-BFEA-4DCF-A891-96E624B7B33E}"/>
    <dgm:cxn modelId="{D134FB77-FC6C-4065-A4A1-3CD8EEB6F903}" srcId="{CD3305B1-B92E-4B76-B3F4-4BDAB4F2394F}" destId="{5582BA07-38A0-4B15-B493-0333DA161C44}" srcOrd="1" destOrd="0" parTransId="{9CBB4BA1-E081-45C6-9B2F-4BB50BF58FCA}" sibTransId="{75DA0B7F-302C-48AA-BF4A-3CDD9728F983}"/>
    <dgm:cxn modelId="{51517B78-889A-4C18-AD05-B6EFFD5972CF}" type="presOf" srcId="{FD2E6CAD-D67A-43D2-9B43-B3C07505CA8D}" destId="{7E180610-CCF9-4A6B-8F24-311762CC115D}" srcOrd="1" destOrd="0" presId="urn:microsoft.com/office/officeart/2005/8/layout/matrix1"/>
    <dgm:cxn modelId="{71376588-5D68-4C40-936F-25AE27CF73C9}" type="presOf" srcId="{50FD9E34-C1C8-451A-A4AB-A486C489F1C1}" destId="{D6D51944-6C88-4260-B8E3-69BCF91FA661}" srcOrd="0" destOrd="0" presId="urn:microsoft.com/office/officeart/2005/8/layout/matrix1"/>
    <dgm:cxn modelId="{BBB02E8D-ADF6-4245-9E3B-5882B37F5335}" srcId="{CD3305B1-B92E-4B76-B3F4-4BDAB4F2394F}" destId="{FD2E6CAD-D67A-43D2-9B43-B3C07505CA8D}" srcOrd="2" destOrd="0" parTransId="{4A95C5EA-4E19-459E-A928-604CC80794E2}" sibTransId="{7408420B-FB79-4F8F-BF4C-86B52AF0E428}"/>
    <dgm:cxn modelId="{AA3D3EBF-6A15-4E8B-A02E-802081C0BAD4}" type="presOf" srcId="{90A517D6-745C-4380-A7D5-BE8DC924AB9F}" destId="{82E142FB-CC7A-4196-94AB-BBD99B9A3314}" srcOrd="0" destOrd="0" presId="urn:microsoft.com/office/officeart/2005/8/layout/matrix1"/>
    <dgm:cxn modelId="{A171B846-B552-482A-AC12-067806FF1B82}" type="presParOf" srcId="{D6D51944-6C88-4260-B8E3-69BCF91FA661}" destId="{6FE6734B-17FF-4234-9BFA-EDFC34E010D1}" srcOrd="0" destOrd="0" presId="urn:microsoft.com/office/officeart/2005/8/layout/matrix1"/>
    <dgm:cxn modelId="{52D36DBF-8172-4A36-97B6-348348B3CDAB}" type="presParOf" srcId="{6FE6734B-17FF-4234-9BFA-EDFC34E010D1}" destId="{82E142FB-CC7A-4196-94AB-BBD99B9A3314}" srcOrd="0" destOrd="0" presId="urn:microsoft.com/office/officeart/2005/8/layout/matrix1"/>
    <dgm:cxn modelId="{4979AD17-E403-43D8-980F-EC221DCFCF9E}" type="presParOf" srcId="{6FE6734B-17FF-4234-9BFA-EDFC34E010D1}" destId="{F4031D7B-1962-4CBB-9DC1-A246A410166A}" srcOrd="1" destOrd="0" presId="urn:microsoft.com/office/officeart/2005/8/layout/matrix1"/>
    <dgm:cxn modelId="{2F9098E1-7255-4C72-BB65-1D53E0BE56CE}" type="presParOf" srcId="{6FE6734B-17FF-4234-9BFA-EDFC34E010D1}" destId="{BCF5AA4B-61A9-4633-AA01-B79A943B84CE}" srcOrd="2" destOrd="0" presId="urn:microsoft.com/office/officeart/2005/8/layout/matrix1"/>
    <dgm:cxn modelId="{DDF873B6-6CAB-41C6-8932-5AD77640CFC6}" type="presParOf" srcId="{6FE6734B-17FF-4234-9BFA-EDFC34E010D1}" destId="{3FA29CF5-B195-42B3-AB78-F8215CB2792E}" srcOrd="3" destOrd="0" presId="urn:microsoft.com/office/officeart/2005/8/layout/matrix1"/>
    <dgm:cxn modelId="{CE26E753-26F3-45A5-AC7A-6FA0626A0CE1}" type="presParOf" srcId="{6FE6734B-17FF-4234-9BFA-EDFC34E010D1}" destId="{F70F79A7-AD7C-4A84-BB7E-C01BCB12A4AE}" srcOrd="4" destOrd="0" presId="urn:microsoft.com/office/officeart/2005/8/layout/matrix1"/>
    <dgm:cxn modelId="{8792EA1B-F22F-45BF-B0D6-4DBADC885143}" type="presParOf" srcId="{6FE6734B-17FF-4234-9BFA-EDFC34E010D1}" destId="{7E180610-CCF9-4A6B-8F24-311762CC115D}" srcOrd="5" destOrd="0" presId="urn:microsoft.com/office/officeart/2005/8/layout/matrix1"/>
    <dgm:cxn modelId="{DA022CBD-444C-4392-9A29-2BB39462734D}" type="presParOf" srcId="{6FE6734B-17FF-4234-9BFA-EDFC34E010D1}" destId="{1C502DBE-86BE-42CA-9D41-B1234DF568A4}" srcOrd="6" destOrd="0" presId="urn:microsoft.com/office/officeart/2005/8/layout/matrix1"/>
    <dgm:cxn modelId="{F2A49151-4314-4045-805D-CD7E641ACC02}" type="presParOf" srcId="{6FE6734B-17FF-4234-9BFA-EDFC34E010D1}" destId="{5166D411-0821-496C-927B-B30FE8EF39CE}" srcOrd="7" destOrd="0" presId="urn:microsoft.com/office/officeart/2005/8/layout/matrix1"/>
    <dgm:cxn modelId="{3E11EF5D-A60B-417D-B548-5B21099DF7ED}" type="presParOf" srcId="{D6D51944-6C88-4260-B8E3-69BCF91FA661}" destId="{DF319E35-D5BA-4DBE-A107-369F56DFDE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06769-D673-4B10-B377-18364777EF6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81A1D86-57CF-49D0-9E4B-A9E8F7E360A8}">
      <dgm:prSet phldrT="[文字]"/>
      <dgm:spPr/>
      <dgm:t>
        <a:bodyPr/>
        <a:lstStyle/>
        <a:p>
          <a:r>
            <a:rPr lang="zh-TW" altLang="en-US" dirty="0"/>
            <a:t>論據</a:t>
          </a:r>
          <a:endParaRPr lang="zh-HK" altLang="en-US" dirty="0"/>
        </a:p>
      </dgm:t>
    </dgm:pt>
    <dgm:pt modelId="{5FFB812B-0D32-4436-A88C-23C7A2EC67C5}" type="parTrans" cxnId="{4959161E-2EA0-44B0-9704-18772EB88444}">
      <dgm:prSet/>
      <dgm:spPr/>
      <dgm:t>
        <a:bodyPr/>
        <a:lstStyle/>
        <a:p>
          <a:endParaRPr lang="zh-HK" altLang="en-US"/>
        </a:p>
      </dgm:t>
    </dgm:pt>
    <dgm:pt modelId="{5E2AB6DD-12FE-468B-8852-FF826D3FC397}" type="sibTrans" cxnId="{4959161E-2EA0-44B0-9704-18772EB88444}">
      <dgm:prSet/>
      <dgm:spPr/>
      <dgm:t>
        <a:bodyPr/>
        <a:lstStyle/>
        <a:p>
          <a:endParaRPr lang="zh-HK" altLang="en-US"/>
        </a:p>
      </dgm:t>
    </dgm:pt>
    <dgm:pt modelId="{41C48D5E-12EA-4708-92DF-126886577444}">
      <dgm:prSet phldrT="[文字]"/>
      <dgm:spPr/>
      <dgm:t>
        <a:bodyPr/>
        <a:lstStyle/>
        <a:p>
          <a:r>
            <a:rPr lang="zh-TW" altLang="en-US" dirty="0"/>
            <a:t>論證方法</a:t>
          </a:r>
          <a:endParaRPr lang="zh-HK" altLang="en-US" dirty="0"/>
        </a:p>
      </dgm:t>
    </dgm:pt>
    <dgm:pt modelId="{3614B3F2-EAA1-48F6-BA64-650D6D75CF9B}" type="parTrans" cxnId="{1D4F599F-8B42-45BF-A6AB-88A8F6158884}">
      <dgm:prSet/>
      <dgm:spPr/>
      <dgm:t>
        <a:bodyPr/>
        <a:lstStyle/>
        <a:p>
          <a:endParaRPr lang="zh-HK" altLang="en-US"/>
        </a:p>
      </dgm:t>
    </dgm:pt>
    <dgm:pt modelId="{FD9D7103-2E00-409C-B7FB-6BE6F49AEFFF}" type="sibTrans" cxnId="{1D4F599F-8B42-45BF-A6AB-88A8F6158884}">
      <dgm:prSet/>
      <dgm:spPr/>
      <dgm:t>
        <a:bodyPr/>
        <a:lstStyle/>
        <a:p>
          <a:endParaRPr lang="zh-HK" altLang="en-US"/>
        </a:p>
      </dgm:t>
    </dgm:pt>
    <dgm:pt modelId="{81F33666-0344-4080-982E-E21B944DD40F}">
      <dgm:prSet phldrT="[文字]"/>
      <dgm:spPr/>
      <dgm:t>
        <a:bodyPr/>
        <a:lstStyle/>
        <a:p>
          <a:r>
            <a:rPr lang="zh-TW" altLang="en-US" dirty="0"/>
            <a:t>論點</a:t>
          </a:r>
          <a:endParaRPr lang="zh-HK" altLang="en-US" dirty="0"/>
        </a:p>
      </dgm:t>
    </dgm:pt>
    <dgm:pt modelId="{BD9FAE82-F65D-4F86-8C24-1AF146A5D328}" type="parTrans" cxnId="{B3F52A63-5901-41B1-9E9F-397AA0552664}">
      <dgm:prSet/>
      <dgm:spPr/>
      <dgm:t>
        <a:bodyPr/>
        <a:lstStyle/>
        <a:p>
          <a:endParaRPr lang="zh-HK" altLang="en-US"/>
        </a:p>
      </dgm:t>
    </dgm:pt>
    <dgm:pt modelId="{E63498D3-401B-4B50-ACF4-492243BE5508}" type="sibTrans" cxnId="{B3F52A63-5901-41B1-9E9F-397AA0552664}">
      <dgm:prSet/>
      <dgm:spPr/>
      <dgm:t>
        <a:bodyPr/>
        <a:lstStyle/>
        <a:p>
          <a:endParaRPr lang="zh-HK" altLang="en-US"/>
        </a:p>
      </dgm:t>
    </dgm:pt>
    <dgm:pt modelId="{6A4B27EE-ACB2-41C0-884A-5BF687DDEBD7}" type="pres">
      <dgm:prSet presAssocID="{63D06769-D673-4B10-B377-18364777EF62}" presName="compositeShape" presStyleCnt="0">
        <dgm:presLayoutVars>
          <dgm:chMax val="7"/>
          <dgm:dir/>
          <dgm:resizeHandles val="exact"/>
        </dgm:presLayoutVars>
      </dgm:prSet>
      <dgm:spPr/>
    </dgm:pt>
    <dgm:pt modelId="{48F8244E-D964-47DE-BC04-414CC35B7FC4}" type="pres">
      <dgm:prSet presAssocID="{63D06769-D673-4B10-B377-18364777EF62}" presName="wedge1" presStyleLbl="node1" presStyleIdx="0" presStyleCnt="3"/>
      <dgm:spPr/>
    </dgm:pt>
    <dgm:pt modelId="{599D0E84-3097-4821-9A0A-E41DE76BE5DF}" type="pres">
      <dgm:prSet presAssocID="{63D06769-D673-4B10-B377-18364777EF62}" presName="dummy1a" presStyleCnt="0"/>
      <dgm:spPr/>
    </dgm:pt>
    <dgm:pt modelId="{53E7B819-87E6-4C05-A078-82D283F46C5C}" type="pres">
      <dgm:prSet presAssocID="{63D06769-D673-4B10-B377-18364777EF62}" presName="dummy1b" presStyleCnt="0"/>
      <dgm:spPr/>
    </dgm:pt>
    <dgm:pt modelId="{5985AA10-E637-4FA7-B505-D030232ABDDA}" type="pres">
      <dgm:prSet presAssocID="{63D06769-D673-4B10-B377-18364777EF6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3A406B7-0EF6-48AC-8765-7FD1A66897F1}" type="pres">
      <dgm:prSet presAssocID="{63D06769-D673-4B10-B377-18364777EF62}" presName="wedge2" presStyleLbl="node1" presStyleIdx="1" presStyleCnt="3"/>
      <dgm:spPr/>
    </dgm:pt>
    <dgm:pt modelId="{FBE60E3A-2633-45C9-9893-B1473E5B7AC4}" type="pres">
      <dgm:prSet presAssocID="{63D06769-D673-4B10-B377-18364777EF62}" presName="dummy2a" presStyleCnt="0"/>
      <dgm:spPr/>
    </dgm:pt>
    <dgm:pt modelId="{21A8633C-9D81-4051-9970-FE5C75E09EB7}" type="pres">
      <dgm:prSet presAssocID="{63D06769-D673-4B10-B377-18364777EF62}" presName="dummy2b" presStyleCnt="0"/>
      <dgm:spPr/>
    </dgm:pt>
    <dgm:pt modelId="{156FDA75-EC91-465B-BF5B-A6BCC1B02A7C}" type="pres">
      <dgm:prSet presAssocID="{63D06769-D673-4B10-B377-18364777EF6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64D8535-F34E-4516-BDA9-774479B55F43}" type="pres">
      <dgm:prSet presAssocID="{63D06769-D673-4B10-B377-18364777EF62}" presName="wedge3" presStyleLbl="node1" presStyleIdx="2" presStyleCnt="3"/>
      <dgm:spPr/>
    </dgm:pt>
    <dgm:pt modelId="{A5D68062-84FA-4C82-8133-0354E7EDB36A}" type="pres">
      <dgm:prSet presAssocID="{63D06769-D673-4B10-B377-18364777EF62}" presName="dummy3a" presStyleCnt="0"/>
      <dgm:spPr/>
    </dgm:pt>
    <dgm:pt modelId="{2F7518C7-F7B4-4755-96C0-5E076ECCDA4C}" type="pres">
      <dgm:prSet presAssocID="{63D06769-D673-4B10-B377-18364777EF62}" presName="dummy3b" presStyleCnt="0"/>
      <dgm:spPr/>
    </dgm:pt>
    <dgm:pt modelId="{FE618CC5-CA90-4FF8-8456-1FFB4999BDF1}" type="pres">
      <dgm:prSet presAssocID="{63D06769-D673-4B10-B377-18364777EF6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6432512-68D8-420A-B198-F8E5F3A971BE}" type="pres">
      <dgm:prSet presAssocID="{5E2AB6DD-12FE-468B-8852-FF826D3FC397}" presName="arrowWedge1" presStyleLbl="fgSibTrans2D1" presStyleIdx="0" presStyleCnt="3"/>
      <dgm:spPr/>
    </dgm:pt>
    <dgm:pt modelId="{9FE7231F-2E2F-403D-A5F4-7620048617F1}" type="pres">
      <dgm:prSet presAssocID="{FD9D7103-2E00-409C-B7FB-6BE6F49AEFFF}" presName="arrowWedge2" presStyleLbl="fgSibTrans2D1" presStyleIdx="1" presStyleCnt="3"/>
      <dgm:spPr/>
    </dgm:pt>
    <dgm:pt modelId="{9C2AC4EA-0B0D-4EBE-A502-DC2B7009C328}" type="pres">
      <dgm:prSet presAssocID="{E63498D3-401B-4B50-ACF4-492243BE5508}" presName="arrowWedge3" presStyleLbl="fgSibTrans2D1" presStyleIdx="2" presStyleCnt="3"/>
      <dgm:spPr/>
    </dgm:pt>
  </dgm:ptLst>
  <dgm:cxnLst>
    <dgm:cxn modelId="{CEEA1915-C71F-420C-9472-7291AC862F2F}" type="presOf" srcId="{C81A1D86-57CF-49D0-9E4B-A9E8F7E360A8}" destId="{5985AA10-E637-4FA7-B505-D030232ABDDA}" srcOrd="1" destOrd="0" presId="urn:microsoft.com/office/officeart/2005/8/layout/cycle8"/>
    <dgm:cxn modelId="{4959161E-2EA0-44B0-9704-18772EB88444}" srcId="{63D06769-D673-4B10-B377-18364777EF62}" destId="{C81A1D86-57CF-49D0-9E4B-A9E8F7E360A8}" srcOrd="0" destOrd="0" parTransId="{5FFB812B-0D32-4436-A88C-23C7A2EC67C5}" sibTransId="{5E2AB6DD-12FE-468B-8852-FF826D3FC397}"/>
    <dgm:cxn modelId="{25AB883B-5FA2-4C5B-9767-3FB89569D62D}" type="presOf" srcId="{81F33666-0344-4080-982E-E21B944DD40F}" destId="{FE618CC5-CA90-4FF8-8456-1FFB4999BDF1}" srcOrd="1" destOrd="0" presId="urn:microsoft.com/office/officeart/2005/8/layout/cycle8"/>
    <dgm:cxn modelId="{B3F52A63-5901-41B1-9E9F-397AA0552664}" srcId="{63D06769-D673-4B10-B377-18364777EF62}" destId="{81F33666-0344-4080-982E-E21B944DD40F}" srcOrd="2" destOrd="0" parTransId="{BD9FAE82-F65D-4F86-8C24-1AF146A5D328}" sibTransId="{E63498D3-401B-4B50-ACF4-492243BE5508}"/>
    <dgm:cxn modelId="{43472B7B-870B-44A5-BBE9-099455A04CBD}" type="presOf" srcId="{C81A1D86-57CF-49D0-9E4B-A9E8F7E360A8}" destId="{48F8244E-D964-47DE-BC04-414CC35B7FC4}" srcOrd="0" destOrd="0" presId="urn:microsoft.com/office/officeart/2005/8/layout/cycle8"/>
    <dgm:cxn modelId="{36034888-3112-4147-BB29-6BB9CA732973}" type="presOf" srcId="{81F33666-0344-4080-982E-E21B944DD40F}" destId="{D64D8535-F34E-4516-BDA9-774479B55F43}" srcOrd="0" destOrd="0" presId="urn:microsoft.com/office/officeart/2005/8/layout/cycle8"/>
    <dgm:cxn modelId="{53D53A8B-D399-42AF-8846-EC5F0E8618CB}" type="presOf" srcId="{63D06769-D673-4B10-B377-18364777EF62}" destId="{6A4B27EE-ACB2-41C0-884A-5BF687DDEBD7}" srcOrd="0" destOrd="0" presId="urn:microsoft.com/office/officeart/2005/8/layout/cycle8"/>
    <dgm:cxn modelId="{1D4F599F-8B42-45BF-A6AB-88A8F6158884}" srcId="{63D06769-D673-4B10-B377-18364777EF62}" destId="{41C48D5E-12EA-4708-92DF-126886577444}" srcOrd="1" destOrd="0" parTransId="{3614B3F2-EAA1-48F6-BA64-650D6D75CF9B}" sibTransId="{FD9D7103-2E00-409C-B7FB-6BE6F49AEFFF}"/>
    <dgm:cxn modelId="{C4917EB2-7112-48D4-9CD1-C9F0BCD68D8B}" type="presOf" srcId="{41C48D5E-12EA-4708-92DF-126886577444}" destId="{156FDA75-EC91-465B-BF5B-A6BCC1B02A7C}" srcOrd="1" destOrd="0" presId="urn:microsoft.com/office/officeart/2005/8/layout/cycle8"/>
    <dgm:cxn modelId="{B95796E4-2777-48CC-AA83-6AE41EF4B31E}" type="presOf" srcId="{41C48D5E-12EA-4708-92DF-126886577444}" destId="{03A406B7-0EF6-48AC-8765-7FD1A66897F1}" srcOrd="0" destOrd="0" presId="urn:microsoft.com/office/officeart/2005/8/layout/cycle8"/>
    <dgm:cxn modelId="{74E1BA86-0CF4-4ECC-ABB7-69C1E1054CE1}" type="presParOf" srcId="{6A4B27EE-ACB2-41C0-884A-5BF687DDEBD7}" destId="{48F8244E-D964-47DE-BC04-414CC35B7FC4}" srcOrd="0" destOrd="0" presId="urn:microsoft.com/office/officeart/2005/8/layout/cycle8"/>
    <dgm:cxn modelId="{11BE6A65-B14B-4544-83E2-EB4181273116}" type="presParOf" srcId="{6A4B27EE-ACB2-41C0-884A-5BF687DDEBD7}" destId="{599D0E84-3097-4821-9A0A-E41DE76BE5DF}" srcOrd="1" destOrd="0" presId="urn:microsoft.com/office/officeart/2005/8/layout/cycle8"/>
    <dgm:cxn modelId="{D1DE68D9-B758-4C7E-9A17-71AC0A8A92B8}" type="presParOf" srcId="{6A4B27EE-ACB2-41C0-884A-5BF687DDEBD7}" destId="{53E7B819-87E6-4C05-A078-82D283F46C5C}" srcOrd="2" destOrd="0" presId="urn:microsoft.com/office/officeart/2005/8/layout/cycle8"/>
    <dgm:cxn modelId="{627090CB-C0F5-4AAA-8372-6052781A087C}" type="presParOf" srcId="{6A4B27EE-ACB2-41C0-884A-5BF687DDEBD7}" destId="{5985AA10-E637-4FA7-B505-D030232ABDDA}" srcOrd="3" destOrd="0" presId="urn:microsoft.com/office/officeart/2005/8/layout/cycle8"/>
    <dgm:cxn modelId="{E67A2363-89DC-4AF6-90EC-780252A03D33}" type="presParOf" srcId="{6A4B27EE-ACB2-41C0-884A-5BF687DDEBD7}" destId="{03A406B7-0EF6-48AC-8765-7FD1A66897F1}" srcOrd="4" destOrd="0" presId="urn:microsoft.com/office/officeart/2005/8/layout/cycle8"/>
    <dgm:cxn modelId="{C5BDB793-AB75-4842-9A82-9CBF87CC6CF9}" type="presParOf" srcId="{6A4B27EE-ACB2-41C0-884A-5BF687DDEBD7}" destId="{FBE60E3A-2633-45C9-9893-B1473E5B7AC4}" srcOrd="5" destOrd="0" presId="urn:microsoft.com/office/officeart/2005/8/layout/cycle8"/>
    <dgm:cxn modelId="{328583BD-4551-4248-AA81-9E5E3CB589E5}" type="presParOf" srcId="{6A4B27EE-ACB2-41C0-884A-5BF687DDEBD7}" destId="{21A8633C-9D81-4051-9970-FE5C75E09EB7}" srcOrd="6" destOrd="0" presId="urn:microsoft.com/office/officeart/2005/8/layout/cycle8"/>
    <dgm:cxn modelId="{312D2780-A18F-4867-8065-42A6B0ED17A7}" type="presParOf" srcId="{6A4B27EE-ACB2-41C0-884A-5BF687DDEBD7}" destId="{156FDA75-EC91-465B-BF5B-A6BCC1B02A7C}" srcOrd="7" destOrd="0" presId="urn:microsoft.com/office/officeart/2005/8/layout/cycle8"/>
    <dgm:cxn modelId="{E341DD5C-1691-46E2-9635-6DE730961E61}" type="presParOf" srcId="{6A4B27EE-ACB2-41C0-884A-5BF687DDEBD7}" destId="{D64D8535-F34E-4516-BDA9-774479B55F43}" srcOrd="8" destOrd="0" presId="urn:microsoft.com/office/officeart/2005/8/layout/cycle8"/>
    <dgm:cxn modelId="{433A6DB2-E646-43BD-9DC6-F31AB9F29A62}" type="presParOf" srcId="{6A4B27EE-ACB2-41C0-884A-5BF687DDEBD7}" destId="{A5D68062-84FA-4C82-8133-0354E7EDB36A}" srcOrd="9" destOrd="0" presId="urn:microsoft.com/office/officeart/2005/8/layout/cycle8"/>
    <dgm:cxn modelId="{CD69FFE5-22F5-4D10-B0B9-97D8D0DC9EB4}" type="presParOf" srcId="{6A4B27EE-ACB2-41C0-884A-5BF687DDEBD7}" destId="{2F7518C7-F7B4-4755-96C0-5E076ECCDA4C}" srcOrd="10" destOrd="0" presId="urn:microsoft.com/office/officeart/2005/8/layout/cycle8"/>
    <dgm:cxn modelId="{E0763FFA-59F1-4FA3-A7F3-D7719080AE91}" type="presParOf" srcId="{6A4B27EE-ACB2-41C0-884A-5BF687DDEBD7}" destId="{FE618CC5-CA90-4FF8-8456-1FFB4999BDF1}" srcOrd="11" destOrd="0" presId="urn:microsoft.com/office/officeart/2005/8/layout/cycle8"/>
    <dgm:cxn modelId="{53CC158C-7CDA-4376-9FB4-1F8CDFC7F57E}" type="presParOf" srcId="{6A4B27EE-ACB2-41C0-884A-5BF687DDEBD7}" destId="{E6432512-68D8-420A-B198-F8E5F3A971BE}" srcOrd="12" destOrd="0" presId="urn:microsoft.com/office/officeart/2005/8/layout/cycle8"/>
    <dgm:cxn modelId="{95E07B2E-FD83-4E7A-9818-A22011BC63F2}" type="presParOf" srcId="{6A4B27EE-ACB2-41C0-884A-5BF687DDEBD7}" destId="{9FE7231F-2E2F-403D-A5F4-7620048617F1}" srcOrd="13" destOrd="0" presId="urn:microsoft.com/office/officeart/2005/8/layout/cycle8"/>
    <dgm:cxn modelId="{95D4D268-8856-409F-B5E9-5732FE84727D}" type="presParOf" srcId="{6A4B27EE-ACB2-41C0-884A-5BF687DDEBD7}" destId="{9C2AC4EA-0B0D-4EBE-A502-DC2B7009C32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FD9E34-C1C8-451A-A4AB-A486C489F1C1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D3305B1-B92E-4B76-B3F4-4BDAB4F2394F}">
      <dgm:prSet phldrT="[文字]" custT="1"/>
      <dgm:spPr/>
      <dgm:t>
        <a:bodyPr/>
        <a:lstStyle/>
        <a:p>
          <a:r>
            <a:rPr lang="en-US" altLang="zh-TW" sz="2800" b="1" dirty="0">
              <a:latin typeface="+mj-ea"/>
              <a:ea typeface="+mj-ea"/>
            </a:rPr>
            <a:t>6</a:t>
          </a:r>
          <a:r>
            <a:rPr lang="zh-TW" altLang="en-US" sz="2800" b="1" dirty="0">
              <a:latin typeface="+mj-ea"/>
              <a:ea typeface="+mj-ea"/>
            </a:rPr>
            <a:t>分鐘討論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EC0F3CA0-89F2-4E32-9AE1-EB98987D1412}" type="parTrans" cxnId="{D87C7437-0761-4EE7-BFEA-68D0F671FB4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CAD9BA1F-4A88-4C8D-B2F8-55621F0B3898}" type="sibTrans" cxnId="{D87C7437-0761-4EE7-BFEA-68D0F671FB4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90A517D6-745C-4380-A7D5-BE8DC924AB9F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1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組長</a:t>
          </a:r>
        </a:p>
      </dgm:t>
    </dgm:pt>
    <dgm:pt modelId="{7A71EAFD-F15B-4982-BD4C-5D3B99268121}" type="parTrans" cxnId="{DA3A2260-34AF-4B0B-967E-BFC69F939CE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AF9F051A-7EE5-48D7-AA93-A20940FB58CF}" type="sibTrans" cxnId="{DA3A2260-34AF-4B0B-967E-BFC69F939CE0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5582BA07-38A0-4B15-B493-0333DA161C44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2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匯報</a:t>
          </a:r>
        </a:p>
      </dgm:t>
    </dgm:pt>
    <dgm:pt modelId="{9CBB4BA1-E081-45C6-9B2F-4BB50BF58FCA}" type="parTrans" cxnId="{D134FB77-FC6C-4065-A4A1-3CD8EEB6F903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75DA0B7F-302C-48AA-BF4A-3CDD9728F983}" type="sibTrans" cxnId="{D134FB77-FC6C-4065-A4A1-3CD8EEB6F903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FD2E6CAD-D67A-43D2-9B43-B3C07505CA8D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3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記錄</a:t>
          </a:r>
        </a:p>
      </dgm:t>
    </dgm:pt>
    <dgm:pt modelId="{4A95C5EA-4E19-459E-A928-604CC80794E2}" type="parTrans" cxnId="{BBB02E8D-ADF6-4245-9E3B-5882B37F5335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7408420B-FB79-4F8F-BF4C-86B52AF0E428}" type="sibTrans" cxnId="{BBB02E8D-ADF6-4245-9E3B-5882B37F5335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D1AEE2C9-23A6-46BE-95C7-6C8DA46C2122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dirty="0">
              <a:latin typeface="+mj-ea"/>
              <a:ea typeface="+mj-ea"/>
            </a:rPr>
            <a:t>4</a:t>
          </a:r>
          <a:r>
            <a:rPr lang="zh-TW" altLang="en-US" sz="2800" b="1" dirty="0">
              <a:latin typeface="+mj-ea"/>
              <a:ea typeface="+mj-ea"/>
            </a:rPr>
            <a:t>號</a:t>
          </a:r>
          <a:r>
            <a:rPr lang="en-US" altLang="zh-TW" sz="2800" b="1" dirty="0">
              <a:latin typeface="+mj-ea"/>
              <a:ea typeface="+mj-ea"/>
            </a:rPr>
            <a:t>︰</a:t>
          </a:r>
          <a:r>
            <a:rPr lang="zh-TW" altLang="en-US" sz="2800" b="1" dirty="0">
              <a:latin typeface="+mj-ea"/>
              <a:ea typeface="+mj-ea"/>
            </a:rPr>
            <a:t>控制</a:t>
          </a:r>
        </a:p>
      </dgm:t>
    </dgm:pt>
    <dgm:pt modelId="{B8B6F7BC-8856-4222-AF8E-68975C50E56F}" type="parTrans" cxnId="{A0C0904D-2682-4191-872C-7ACCDF7FC23F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9402F80D-BFEA-4DCF-A891-96E624B7B33E}" type="sibTrans" cxnId="{A0C0904D-2682-4191-872C-7ACCDF7FC23F}">
      <dgm:prSet/>
      <dgm:spPr/>
      <dgm:t>
        <a:bodyPr/>
        <a:lstStyle/>
        <a:p>
          <a:endParaRPr lang="zh-TW" altLang="en-US" sz="2800" b="1">
            <a:latin typeface="+mj-ea"/>
            <a:ea typeface="+mj-ea"/>
          </a:endParaRPr>
        </a:p>
      </dgm:t>
    </dgm:pt>
    <dgm:pt modelId="{D6D51944-6C88-4260-B8E3-69BCF91FA661}" type="pres">
      <dgm:prSet presAssocID="{50FD9E34-C1C8-451A-A4AB-A486C489F1C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FE6734B-17FF-4234-9BFA-EDFC34E010D1}" type="pres">
      <dgm:prSet presAssocID="{50FD9E34-C1C8-451A-A4AB-A486C489F1C1}" presName="matrix" presStyleCnt="0"/>
      <dgm:spPr/>
    </dgm:pt>
    <dgm:pt modelId="{82E142FB-CC7A-4196-94AB-BBD99B9A3314}" type="pres">
      <dgm:prSet presAssocID="{50FD9E34-C1C8-451A-A4AB-A486C489F1C1}" presName="tile1" presStyleLbl="node1" presStyleIdx="0" presStyleCnt="4" custLinFactNeighborY="0"/>
      <dgm:spPr/>
    </dgm:pt>
    <dgm:pt modelId="{F4031D7B-1962-4CBB-9DC1-A246A410166A}" type="pres">
      <dgm:prSet presAssocID="{50FD9E34-C1C8-451A-A4AB-A486C489F1C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CF5AA4B-61A9-4633-AA01-B79A943B84CE}" type="pres">
      <dgm:prSet presAssocID="{50FD9E34-C1C8-451A-A4AB-A486C489F1C1}" presName="tile2" presStyleLbl="node1" presStyleIdx="1" presStyleCnt="4" custScaleX="103768" custLinFactNeighborX="-2740" custLinFactNeighborY="-14273"/>
      <dgm:spPr/>
    </dgm:pt>
    <dgm:pt modelId="{3FA29CF5-B195-42B3-AB78-F8215CB2792E}" type="pres">
      <dgm:prSet presAssocID="{50FD9E34-C1C8-451A-A4AB-A486C489F1C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0F79A7-AD7C-4A84-BB7E-C01BCB12A4AE}" type="pres">
      <dgm:prSet presAssocID="{50FD9E34-C1C8-451A-A4AB-A486C489F1C1}" presName="tile3" presStyleLbl="node1" presStyleIdx="2" presStyleCnt="4"/>
      <dgm:spPr/>
    </dgm:pt>
    <dgm:pt modelId="{7E180610-CCF9-4A6B-8F24-311762CC115D}" type="pres">
      <dgm:prSet presAssocID="{50FD9E34-C1C8-451A-A4AB-A486C489F1C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C502DBE-86BE-42CA-9D41-B1234DF568A4}" type="pres">
      <dgm:prSet presAssocID="{50FD9E34-C1C8-451A-A4AB-A486C489F1C1}" presName="tile4" presStyleLbl="node1" presStyleIdx="3" presStyleCnt="4" custLinFactNeighborY="0"/>
      <dgm:spPr/>
    </dgm:pt>
    <dgm:pt modelId="{5166D411-0821-496C-927B-B30FE8EF39CE}" type="pres">
      <dgm:prSet presAssocID="{50FD9E34-C1C8-451A-A4AB-A486C489F1C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F319E35-D5BA-4DBE-A107-369F56DFDE42}" type="pres">
      <dgm:prSet presAssocID="{50FD9E34-C1C8-451A-A4AB-A486C489F1C1}" presName="centerTile" presStyleLbl="fgShp" presStyleIdx="0" presStyleCnt="1" custScaleX="223744">
        <dgm:presLayoutVars>
          <dgm:chMax val="0"/>
          <dgm:chPref val="0"/>
        </dgm:presLayoutVars>
      </dgm:prSet>
      <dgm:spPr/>
    </dgm:pt>
  </dgm:ptLst>
  <dgm:cxnLst>
    <dgm:cxn modelId="{CC057006-688D-456C-8A18-082669F28B0C}" type="presOf" srcId="{CD3305B1-B92E-4B76-B3F4-4BDAB4F2394F}" destId="{DF319E35-D5BA-4DBE-A107-369F56DFDE42}" srcOrd="0" destOrd="0" presId="urn:microsoft.com/office/officeart/2005/8/layout/matrix1"/>
    <dgm:cxn modelId="{52654B18-488D-4CD8-9A9B-DA7003D1EE7D}" type="presOf" srcId="{D1AEE2C9-23A6-46BE-95C7-6C8DA46C2122}" destId="{1C502DBE-86BE-42CA-9D41-B1234DF568A4}" srcOrd="0" destOrd="0" presId="urn:microsoft.com/office/officeart/2005/8/layout/matrix1"/>
    <dgm:cxn modelId="{5A347828-55C4-4E8C-BB47-0FD1662C8D58}" type="presOf" srcId="{5582BA07-38A0-4B15-B493-0333DA161C44}" destId="{BCF5AA4B-61A9-4633-AA01-B79A943B84CE}" srcOrd="0" destOrd="0" presId="urn:microsoft.com/office/officeart/2005/8/layout/matrix1"/>
    <dgm:cxn modelId="{C9735A30-774F-4497-907D-BD20F092CCB7}" type="presOf" srcId="{D1AEE2C9-23A6-46BE-95C7-6C8DA46C2122}" destId="{5166D411-0821-496C-927B-B30FE8EF39CE}" srcOrd="1" destOrd="0" presId="urn:microsoft.com/office/officeart/2005/8/layout/matrix1"/>
    <dgm:cxn modelId="{D87C7437-0761-4EE7-BFEA-68D0F671FB40}" srcId="{50FD9E34-C1C8-451A-A4AB-A486C489F1C1}" destId="{CD3305B1-B92E-4B76-B3F4-4BDAB4F2394F}" srcOrd="0" destOrd="0" parTransId="{EC0F3CA0-89F2-4E32-9AE1-EB98987D1412}" sibTransId="{CAD9BA1F-4A88-4C8D-B2F8-55621F0B3898}"/>
    <dgm:cxn modelId="{EA43513B-C090-4E33-929A-4020A67E1D8B}" type="presOf" srcId="{90A517D6-745C-4380-A7D5-BE8DC924AB9F}" destId="{F4031D7B-1962-4CBB-9DC1-A246A410166A}" srcOrd="1" destOrd="0" presId="urn:microsoft.com/office/officeart/2005/8/layout/matrix1"/>
    <dgm:cxn modelId="{F370CE5B-4BEC-47EE-A4CF-756C0916428E}" type="presOf" srcId="{FD2E6CAD-D67A-43D2-9B43-B3C07505CA8D}" destId="{F70F79A7-AD7C-4A84-BB7E-C01BCB12A4AE}" srcOrd="0" destOrd="0" presId="urn:microsoft.com/office/officeart/2005/8/layout/matrix1"/>
    <dgm:cxn modelId="{DA3A2260-34AF-4B0B-967E-BFC69F939CE0}" srcId="{CD3305B1-B92E-4B76-B3F4-4BDAB4F2394F}" destId="{90A517D6-745C-4380-A7D5-BE8DC924AB9F}" srcOrd="0" destOrd="0" parTransId="{7A71EAFD-F15B-4982-BD4C-5D3B99268121}" sibTransId="{AF9F051A-7EE5-48D7-AA93-A20940FB58CF}"/>
    <dgm:cxn modelId="{8221ED41-670D-42D1-875B-325555A9FD89}" type="presOf" srcId="{5582BA07-38A0-4B15-B493-0333DA161C44}" destId="{3FA29CF5-B195-42B3-AB78-F8215CB2792E}" srcOrd="1" destOrd="0" presId="urn:microsoft.com/office/officeart/2005/8/layout/matrix1"/>
    <dgm:cxn modelId="{A0C0904D-2682-4191-872C-7ACCDF7FC23F}" srcId="{CD3305B1-B92E-4B76-B3F4-4BDAB4F2394F}" destId="{D1AEE2C9-23A6-46BE-95C7-6C8DA46C2122}" srcOrd="3" destOrd="0" parTransId="{B8B6F7BC-8856-4222-AF8E-68975C50E56F}" sibTransId="{9402F80D-BFEA-4DCF-A891-96E624B7B33E}"/>
    <dgm:cxn modelId="{D134FB77-FC6C-4065-A4A1-3CD8EEB6F903}" srcId="{CD3305B1-B92E-4B76-B3F4-4BDAB4F2394F}" destId="{5582BA07-38A0-4B15-B493-0333DA161C44}" srcOrd="1" destOrd="0" parTransId="{9CBB4BA1-E081-45C6-9B2F-4BB50BF58FCA}" sibTransId="{75DA0B7F-302C-48AA-BF4A-3CDD9728F983}"/>
    <dgm:cxn modelId="{51517B78-889A-4C18-AD05-B6EFFD5972CF}" type="presOf" srcId="{FD2E6CAD-D67A-43D2-9B43-B3C07505CA8D}" destId="{7E180610-CCF9-4A6B-8F24-311762CC115D}" srcOrd="1" destOrd="0" presId="urn:microsoft.com/office/officeart/2005/8/layout/matrix1"/>
    <dgm:cxn modelId="{71376588-5D68-4C40-936F-25AE27CF73C9}" type="presOf" srcId="{50FD9E34-C1C8-451A-A4AB-A486C489F1C1}" destId="{D6D51944-6C88-4260-B8E3-69BCF91FA661}" srcOrd="0" destOrd="0" presId="urn:microsoft.com/office/officeart/2005/8/layout/matrix1"/>
    <dgm:cxn modelId="{BBB02E8D-ADF6-4245-9E3B-5882B37F5335}" srcId="{CD3305B1-B92E-4B76-B3F4-4BDAB4F2394F}" destId="{FD2E6CAD-D67A-43D2-9B43-B3C07505CA8D}" srcOrd="2" destOrd="0" parTransId="{4A95C5EA-4E19-459E-A928-604CC80794E2}" sibTransId="{7408420B-FB79-4F8F-BF4C-86B52AF0E428}"/>
    <dgm:cxn modelId="{AA3D3EBF-6A15-4E8B-A02E-802081C0BAD4}" type="presOf" srcId="{90A517D6-745C-4380-A7D5-BE8DC924AB9F}" destId="{82E142FB-CC7A-4196-94AB-BBD99B9A3314}" srcOrd="0" destOrd="0" presId="urn:microsoft.com/office/officeart/2005/8/layout/matrix1"/>
    <dgm:cxn modelId="{A171B846-B552-482A-AC12-067806FF1B82}" type="presParOf" srcId="{D6D51944-6C88-4260-B8E3-69BCF91FA661}" destId="{6FE6734B-17FF-4234-9BFA-EDFC34E010D1}" srcOrd="0" destOrd="0" presId="urn:microsoft.com/office/officeart/2005/8/layout/matrix1"/>
    <dgm:cxn modelId="{52D36DBF-8172-4A36-97B6-348348B3CDAB}" type="presParOf" srcId="{6FE6734B-17FF-4234-9BFA-EDFC34E010D1}" destId="{82E142FB-CC7A-4196-94AB-BBD99B9A3314}" srcOrd="0" destOrd="0" presId="urn:microsoft.com/office/officeart/2005/8/layout/matrix1"/>
    <dgm:cxn modelId="{4979AD17-E403-43D8-980F-EC221DCFCF9E}" type="presParOf" srcId="{6FE6734B-17FF-4234-9BFA-EDFC34E010D1}" destId="{F4031D7B-1962-4CBB-9DC1-A246A410166A}" srcOrd="1" destOrd="0" presId="urn:microsoft.com/office/officeart/2005/8/layout/matrix1"/>
    <dgm:cxn modelId="{2F9098E1-7255-4C72-BB65-1D53E0BE56CE}" type="presParOf" srcId="{6FE6734B-17FF-4234-9BFA-EDFC34E010D1}" destId="{BCF5AA4B-61A9-4633-AA01-B79A943B84CE}" srcOrd="2" destOrd="0" presId="urn:microsoft.com/office/officeart/2005/8/layout/matrix1"/>
    <dgm:cxn modelId="{DDF873B6-6CAB-41C6-8932-5AD77640CFC6}" type="presParOf" srcId="{6FE6734B-17FF-4234-9BFA-EDFC34E010D1}" destId="{3FA29CF5-B195-42B3-AB78-F8215CB2792E}" srcOrd="3" destOrd="0" presId="urn:microsoft.com/office/officeart/2005/8/layout/matrix1"/>
    <dgm:cxn modelId="{CE26E753-26F3-45A5-AC7A-6FA0626A0CE1}" type="presParOf" srcId="{6FE6734B-17FF-4234-9BFA-EDFC34E010D1}" destId="{F70F79A7-AD7C-4A84-BB7E-C01BCB12A4AE}" srcOrd="4" destOrd="0" presId="urn:microsoft.com/office/officeart/2005/8/layout/matrix1"/>
    <dgm:cxn modelId="{8792EA1B-F22F-45BF-B0D6-4DBADC885143}" type="presParOf" srcId="{6FE6734B-17FF-4234-9BFA-EDFC34E010D1}" destId="{7E180610-CCF9-4A6B-8F24-311762CC115D}" srcOrd="5" destOrd="0" presId="urn:microsoft.com/office/officeart/2005/8/layout/matrix1"/>
    <dgm:cxn modelId="{DA022CBD-444C-4392-9A29-2BB39462734D}" type="presParOf" srcId="{6FE6734B-17FF-4234-9BFA-EDFC34E010D1}" destId="{1C502DBE-86BE-42CA-9D41-B1234DF568A4}" srcOrd="6" destOrd="0" presId="urn:microsoft.com/office/officeart/2005/8/layout/matrix1"/>
    <dgm:cxn modelId="{F2A49151-4314-4045-805D-CD7E641ACC02}" type="presParOf" srcId="{6FE6734B-17FF-4234-9BFA-EDFC34E010D1}" destId="{5166D411-0821-496C-927B-B30FE8EF39CE}" srcOrd="7" destOrd="0" presId="urn:microsoft.com/office/officeart/2005/8/layout/matrix1"/>
    <dgm:cxn modelId="{3E11EF5D-A60B-417D-B548-5B21099DF7ED}" type="presParOf" srcId="{D6D51944-6C88-4260-B8E3-69BCF91FA661}" destId="{DF319E35-D5BA-4DBE-A107-369F56DFDE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8244E-D964-47DE-BC04-414CC35B7FC4}">
      <dsp:nvSpPr>
        <dsp:cNvPr id="0" name=""/>
        <dsp:cNvSpPr/>
      </dsp:nvSpPr>
      <dsp:spPr>
        <a:xfrm>
          <a:off x="439264" y="193659"/>
          <a:ext cx="2502670" cy="250267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論據</a:t>
          </a:r>
          <a:endParaRPr lang="zh-HK" altLang="en-US" sz="2500" kern="1200" dirty="0"/>
        </a:p>
      </dsp:txBody>
      <dsp:txXfrm>
        <a:off x="1758231" y="723986"/>
        <a:ext cx="893811" cy="744842"/>
      </dsp:txXfrm>
    </dsp:sp>
    <dsp:sp modelId="{03A406B7-0EF6-48AC-8765-7FD1A66897F1}">
      <dsp:nvSpPr>
        <dsp:cNvPr id="0" name=""/>
        <dsp:cNvSpPr/>
      </dsp:nvSpPr>
      <dsp:spPr>
        <a:xfrm>
          <a:off x="387721" y="283040"/>
          <a:ext cx="2502670" cy="250267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論證方法</a:t>
          </a:r>
          <a:endParaRPr lang="zh-HK" altLang="en-US" sz="2500" kern="1200" dirty="0"/>
        </a:p>
      </dsp:txBody>
      <dsp:txXfrm>
        <a:off x="983595" y="1906796"/>
        <a:ext cx="1340716" cy="655461"/>
      </dsp:txXfrm>
    </dsp:sp>
    <dsp:sp modelId="{D64D8535-F34E-4516-BDA9-774479B55F43}">
      <dsp:nvSpPr>
        <dsp:cNvPr id="0" name=""/>
        <dsp:cNvSpPr/>
      </dsp:nvSpPr>
      <dsp:spPr>
        <a:xfrm>
          <a:off x="336177" y="193659"/>
          <a:ext cx="2502670" cy="250267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論點</a:t>
          </a:r>
          <a:endParaRPr lang="zh-HK" altLang="en-US" sz="2500" kern="1200" dirty="0"/>
        </a:p>
      </dsp:txBody>
      <dsp:txXfrm>
        <a:off x="626070" y="723986"/>
        <a:ext cx="893811" cy="744842"/>
      </dsp:txXfrm>
    </dsp:sp>
    <dsp:sp modelId="{E6432512-68D8-420A-B198-F8E5F3A971BE}">
      <dsp:nvSpPr>
        <dsp:cNvPr id="0" name=""/>
        <dsp:cNvSpPr/>
      </dsp:nvSpPr>
      <dsp:spPr>
        <a:xfrm>
          <a:off x="284543" y="38731"/>
          <a:ext cx="2812525" cy="281252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7231F-2E2F-403D-A5F4-7620048617F1}">
      <dsp:nvSpPr>
        <dsp:cNvPr id="0" name=""/>
        <dsp:cNvSpPr/>
      </dsp:nvSpPr>
      <dsp:spPr>
        <a:xfrm>
          <a:off x="232793" y="127954"/>
          <a:ext cx="2812525" cy="281252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AC4EA-0B0D-4EBE-A502-DC2B7009C328}">
      <dsp:nvSpPr>
        <dsp:cNvPr id="0" name=""/>
        <dsp:cNvSpPr/>
      </dsp:nvSpPr>
      <dsp:spPr>
        <a:xfrm>
          <a:off x="181044" y="38731"/>
          <a:ext cx="2812525" cy="281252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142FB-CC7A-4196-94AB-BBD99B9A3314}">
      <dsp:nvSpPr>
        <dsp:cNvPr id="0" name=""/>
        <dsp:cNvSpPr/>
      </dsp:nvSpPr>
      <dsp:spPr>
        <a:xfrm rot="16200000">
          <a:off x="574120" y="-574120"/>
          <a:ext cx="1785950" cy="293419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1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組長</a:t>
          </a:r>
        </a:p>
      </dsp:txBody>
      <dsp:txXfrm rot="5400000">
        <a:off x="-1" y="1"/>
        <a:ext cx="2934190" cy="1339462"/>
      </dsp:txXfrm>
    </dsp:sp>
    <dsp:sp modelId="{BCF5AA4B-61A9-4633-AA01-B79A943B84CE}">
      <dsp:nvSpPr>
        <dsp:cNvPr id="0" name=""/>
        <dsp:cNvSpPr/>
      </dsp:nvSpPr>
      <dsp:spPr>
        <a:xfrm>
          <a:off x="2934190" y="0"/>
          <a:ext cx="2934190" cy="1785950"/>
        </a:xfrm>
        <a:prstGeom prst="round1Rect">
          <a:avLst/>
        </a:prstGeom>
        <a:solidFill>
          <a:schemeClr val="accent3">
            <a:hueOff val="-93612"/>
            <a:satOff val="-2531"/>
            <a:lumOff val="-52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2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匯報</a:t>
          </a:r>
        </a:p>
      </dsp:txBody>
      <dsp:txXfrm>
        <a:off x="2934190" y="0"/>
        <a:ext cx="2934190" cy="1339462"/>
      </dsp:txXfrm>
    </dsp:sp>
    <dsp:sp modelId="{F70F79A7-AD7C-4A84-BB7E-C01BCB12A4AE}">
      <dsp:nvSpPr>
        <dsp:cNvPr id="0" name=""/>
        <dsp:cNvSpPr/>
      </dsp:nvSpPr>
      <dsp:spPr>
        <a:xfrm rot="10800000">
          <a:off x="0" y="1785950"/>
          <a:ext cx="2934190" cy="1785950"/>
        </a:xfrm>
        <a:prstGeom prst="round1Rect">
          <a:avLst/>
        </a:prstGeom>
        <a:solidFill>
          <a:schemeClr val="accent3">
            <a:hueOff val="-187225"/>
            <a:satOff val="-5061"/>
            <a:lumOff val="-10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3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控制</a:t>
          </a:r>
        </a:p>
      </dsp:txBody>
      <dsp:txXfrm rot="10800000">
        <a:off x="0" y="2232437"/>
        <a:ext cx="2934190" cy="1339462"/>
      </dsp:txXfrm>
    </dsp:sp>
    <dsp:sp modelId="{1C502DBE-86BE-42CA-9D41-B1234DF568A4}">
      <dsp:nvSpPr>
        <dsp:cNvPr id="0" name=""/>
        <dsp:cNvSpPr/>
      </dsp:nvSpPr>
      <dsp:spPr>
        <a:xfrm rot="5400000">
          <a:off x="3508310" y="1211829"/>
          <a:ext cx="1785950" cy="2934190"/>
        </a:xfrm>
        <a:prstGeom prst="round1Rect">
          <a:avLst/>
        </a:prstGeom>
        <a:solidFill>
          <a:schemeClr val="accent3">
            <a:hueOff val="-280837"/>
            <a:satOff val="-7592"/>
            <a:lumOff val="-156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4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記錄</a:t>
          </a:r>
        </a:p>
      </dsp:txBody>
      <dsp:txXfrm rot="-5400000">
        <a:off x="2934190" y="2232437"/>
        <a:ext cx="2934190" cy="1339462"/>
      </dsp:txXfrm>
    </dsp:sp>
    <dsp:sp modelId="{DF319E35-D5BA-4DBE-A107-369F56DFDE42}">
      <dsp:nvSpPr>
        <dsp:cNvPr id="0" name=""/>
        <dsp:cNvSpPr/>
      </dsp:nvSpPr>
      <dsp:spPr>
        <a:xfrm>
          <a:off x="964667" y="1339462"/>
          <a:ext cx="3939045" cy="892975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b="1" kern="1200" dirty="0">
              <a:latin typeface="+mj-ea"/>
              <a:ea typeface="+mj-ea"/>
            </a:rPr>
            <a:t>3</a:t>
          </a:r>
          <a:r>
            <a:rPr lang="zh-TW" altLang="en-US" sz="2800" b="1" kern="1200" dirty="0">
              <a:latin typeface="+mj-ea"/>
              <a:ea typeface="+mj-ea"/>
            </a:rPr>
            <a:t>分鐘討論</a:t>
          </a:r>
        </a:p>
      </dsp:txBody>
      <dsp:txXfrm>
        <a:off x="1008258" y="1383053"/>
        <a:ext cx="3851863" cy="805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8244E-D964-47DE-BC04-414CC35B7FC4}">
      <dsp:nvSpPr>
        <dsp:cNvPr id="0" name=""/>
        <dsp:cNvSpPr/>
      </dsp:nvSpPr>
      <dsp:spPr>
        <a:xfrm>
          <a:off x="439264" y="193659"/>
          <a:ext cx="2502670" cy="250267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論據</a:t>
          </a:r>
          <a:endParaRPr lang="zh-HK" altLang="en-US" sz="2500" kern="1200" dirty="0"/>
        </a:p>
      </dsp:txBody>
      <dsp:txXfrm>
        <a:off x="1758231" y="723986"/>
        <a:ext cx="893811" cy="744842"/>
      </dsp:txXfrm>
    </dsp:sp>
    <dsp:sp modelId="{03A406B7-0EF6-48AC-8765-7FD1A66897F1}">
      <dsp:nvSpPr>
        <dsp:cNvPr id="0" name=""/>
        <dsp:cNvSpPr/>
      </dsp:nvSpPr>
      <dsp:spPr>
        <a:xfrm>
          <a:off x="387721" y="283040"/>
          <a:ext cx="2502670" cy="250267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論證方法</a:t>
          </a:r>
          <a:endParaRPr lang="zh-HK" altLang="en-US" sz="2500" kern="1200" dirty="0"/>
        </a:p>
      </dsp:txBody>
      <dsp:txXfrm>
        <a:off x="983595" y="1906796"/>
        <a:ext cx="1340716" cy="655461"/>
      </dsp:txXfrm>
    </dsp:sp>
    <dsp:sp modelId="{D64D8535-F34E-4516-BDA9-774479B55F43}">
      <dsp:nvSpPr>
        <dsp:cNvPr id="0" name=""/>
        <dsp:cNvSpPr/>
      </dsp:nvSpPr>
      <dsp:spPr>
        <a:xfrm>
          <a:off x="336177" y="193659"/>
          <a:ext cx="2502670" cy="250267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論點</a:t>
          </a:r>
          <a:endParaRPr lang="zh-HK" altLang="en-US" sz="2500" kern="1200" dirty="0"/>
        </a:p>
      </dsp:txBody>
      <dsp:txXfrm>
        <a:off x="626070" y="723986"/>
        <a:ext cx="893811" cy="744842"/>
      </dsp:txXfrm>
    </dsp:sp>
    <dsp:sp modelId="{E6432512-68D8-420A-B198-F8E5F3A971BE}">
      <dsp:nvSpPr>
        <dsp:cNvPr id="0" name=""/>
        <dsp:cNvSpPr/>
      </dsp:nvSpPr>
      <dsp:spPr>
        <a:xfrm>
          <a:off x="284543" y="38731"/>
          <a:ext cx="2812525" cy="281252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7231F-2E2F-403D-A5F4-7620048617F1}">
      <dsp:nvSpPr>
        <dsp:cNvPr id="0" name=""/>
        <dsp:cNvSpPr/>
      </dsp:nvSpPr>
      <dsp:spPr>
        <a:xfrm>
          <a:off x="232793" y="127954"/>
          <a:ext cx="2812525" cy="281252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AC4EA-0B0D-4EBE-A502-DC2B7009C328}">
      <dsp:nvSpPr>
        <dsp:cNvPr id="0" name=""/>
        <dsp:cNvSpPr/>
      </dsp:nvSpPr>
      <dsp:spPr>
        <a:xfrm>
          <a:off x="181044" y="38731"/>
          <a:ext cx="2812525" cy="281252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142FB-CC7A-4196-94AB-BBD99B9A3314}">
      <dsp:nvSpPr>
        <dsp:cNvPr id="0" name=""/>
        <dsp:cNvSpPr/>
      </dsp:nvSpPr>
      <dsp:spPr>
        <a:xfrm rot="16200000">
          <a:off x="546480" y="-574120"/>
          <a:ext cx="1785950" cy="293419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1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組長</a:t>
          </a:r>
        </a:p>
      </dsp:txBody>
      <dsp:txXfrm rot="5400000">
        <a:off x="-27641" y="1"/>
        <a:ext cx="2934190" cy="1339462"/>
      </dsp:txXfrm>
    </dsp:sp>
    <dsp:sp modelId="{BCF5AA4B-61A9-4633-AA01-B79A943B84CE}">
      <dsp:nvSpPr>
        <dsp:cNvPr id="0" name=""/>
        <dsp:cNvSpPr/>
      </dsp:nvSpPr>
      <dsp:spPr>
        <a:xfrm>
          <a:off x="2770873" y="0"/>
          <a:ext cx="3044750" cy="1785950"/>
        </a:xfrm>
        <a:prstGeom prst="round1Rect">
          <a:avLst/>
        </a:prstGeom>
        <a:solidFill>
          <a:schemeClr val="accent3">
            <a:hueOff val="-93612"/>
            <a:satOff val="-2531"/>
            <a:lumOff val="-52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2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匯報</a:t>
          </a:r>
        </a:p>
      </dsp:txBody>
      <dsp:txXfrm>
        <a:off x="2770873" y="0"/>
        <a:ext cx="3044750" cy="1339462"/>
      </dsp:txXfrm>
    </dsp:sp>
    <dsp:sp modelId="{F70F79A7-AD7C-4A84-BB7E-C01BCB12A4AE}">
      <dsp:nvSpPr>
        <dsp:cNvPr id="0" name=""/>
        <dsp:cNvSpPr/>
      </dsp:nvSpPr>
      <dsp:spPr>
        <a:xfrm rot="10800000">
          <a:off x="-27640" y="1785950"/>
          <a:ext cx="2934190" cy="1785950"/>
        </a:xfrm>
        <a:prstGeom prst="round1Rect">
          <a:avLst/>
        </a:prstGeom>
        <a:solidFill>
          <a:schemeClr val="accent3">
            <a:hueOff val="-187225"/>
            <a:satOff val="-5061"/>
            <a:lumOff val="-10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3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記錄</a:t>
          </a:r>
        </a:p>
      </dsp:txBody>
      <dsp:txXfrm rot="10800000">
        <a:off x="-27640" y="2232437"/>
        <a:ext cx="2934190" cy="1339462"/>
      </dsp:txXfrm>
    </dsp:sp>
    <dsp:sp modelId="{1C502DBE-86BE-42CA-9D41-B1234DF568A4}">
      <dsp:nvSpPr>
        <dsp:cNvPr id="0" name=""/>
        <dsp:cNvSpPr/>
      </dsp:nvSpPr>
      <dsp:spPr>
        <a:xfrm rot="5400000">
          <a:off x="3480670" y="1211829"/>
          <a:ext cx="1785950" cy="2934190"/>
        </a:xfrm>
        <a:prstGeom prst="round1Rect">
          <a:avLst/>
        </a:prstGeom>
        <a:solidFill>
          <a:schemeClr val="accent3">
            <a:hueOff val="-280837"/>
            <a:satOff val="-7592"/>
            <a:lumOff val="-156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800" b="1" kern="1200" dirty="0">
              <a:latin typeface="+mj-ea"/>
              <a:ea typeface="+mj-ea"/>
            </a:rPr>
            <a:t>4</a:t>
          </a:r>
          <a:r>
            <a:rPr lang="zh-TW" altLang="en-US" sz="2800" b="1" kern="1200" dirty="0">
              <a:latin typeface="+mj-ea"/>
              <a:ea typeface="+mj-ea"/>
            </a:rPr>
            <a:t>號</a:t>
          </a:r>
          <a:r>
            <a:rPr lang="en-US" altLang="zh-TW" sz="2800" b="1" kern="1200" dirty="0">
              <a:latin typeface="+mj-ea"/>
              <a:ea typeface="+mj-ea"/>
            </a:rPr>
            <a:t>︰</a:t>
          </a:r>
          <a:r>
            <a:rPr lang="zh-TW" altLang="en-US" sz="2800" b="1" kern="1200" dirty="0">
              <a:latin typeface="+mj-ea"/>
              <a:ea typeface="+mj-ea"/>
            </a:rPr>
            <a:t>控制</a:t>
          </a:r>
        </a:p>
      </dsp:txBody>
      <dsp:txXfrm rot="-5400000">
        <a:off x="2906550" y="2232437"/>
        <a:ext cx="2934190" cy="1339462"/>
      </dsp:txXfrm>
    </dsp:sp>
    <dsp:sp modelId="{DF319E35-D5BA-4DBE-A107-369F56DFDE42}">
      <dsp:nvSpPr>
        <dsp:cNvPr id="0" name=""/>
        <dsp:cNvSpPr/>
      </dsp:nvSpPr>
      <dsp:spPr>
        <a:xfrm>
          <a:off x="964667" y="1339462"/>
          <a:ext cx="3939045" cy="892975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b="1" kern="1200" dirty="0">
              <a:latin typeface="+mj-ea"/>
              <a:ea typeface="+mj-ea"/>
            </a:rPr>
            <a:t>6</a:t>
          </a:r>
          <a:r>
            <a:rPr lang="zh-TW" altLang="en-US" sz="2800" b="1" kern="1200" dirty="0">
              <a:latin typeface="+mj-ea"/>
              <a:ea typeface="+mj-ea"/>
            </a:rPr>
            <a:t>分鐘討論</a:t>
          </a:r>
        </a:p>
      </dsp:txBody>
      <dsp:txXfrm>
        <a:off x="1008258" y="1383053"/>
        <a:ext cx="3851863" cy="805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436AD-9B78-4EF9-B191-F83024411E1C}" type="datetimeFigureOut">
              <a:rPr lang="zh-HK" altLang="en-US" smtClean="0"/>
              <a:t>30/9/2019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21CFA-55F7-44A4-A551-A113EBDCCEC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5208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20428-70AE-4AA8-A31E-1659733D173D}" type="datetimeFigureOut">
              <a:rPr lang="zh-HK" altLang="en-US" smtClean="0"/>
              <a:t>30/9/2019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F65C1-FD1F-4C3C-91A4-277F2297996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076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B8F05E-172E-4B51-886F-F8134283B70B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2707944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7DE2B-C084-49C7-AA43-6AE70FDCF9C8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2402180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61496-7DE5-4F14-A25E-2B0F144BA126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893215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A0A11B-5A76-4E1F-9CCA-1B7536902B33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4173007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65C1-FD1F-4C3C-91A4-277F2297996D}" type="slidenum">
              <a:rPr lang="zh-HK" altLang="en-US" smtClean="0"/>
              <a:t>39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1389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F65C1-FD1F-4C3C-91A4-277F2297996D}" type="slidenum">
              <a:rPr lang="zh-HK" altLang="en-US" smtClean="0"/>
              <a:t>42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770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7DE2B-C084-49C7-AA43-6AE70FDCF9C8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302818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F65C1-FD1F-4C3C-91A4-277F2297996D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20818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F65C1-FD1F-4C3C-91A4-277F2297996D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3121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F65C1-FD1F-4C3C-91A4-277F2297996D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327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486CA-765F-429F-85F4-FA00EA911635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54796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EC000-83AB-484B-A8B0-9528E8BD0DEF}" type="slidenum">
              <a:rPr lang="en-US" altLang="zh-TW"/>
              <a:pPr/>
              <a:t>22</a:t>
            </a:fld>
            <a:endParaRPr lang="en-US" altLang="zh-TW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302132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F65C1-FD1F-4C3C-91A4-277F2297996D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96329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4CFD6-A570-43BB-B146-53ACA0C799C2}" type="slidenum">
              <a:rPr lang="en-US" altLang="zh-TW"/>
              <a:pPr/>
              <a:t>28</a:t>
            </a:fld>
            <a:endParaRPr lang="en-US" altLang="zh-TW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  <p:extLst>
      <p:ext uri="{BB962C8B-B14F-4D97-AF65-F5344CB8AC3E}">
        <p14:creationId xmlns:p14="http://schemas.microsoft.com/office/powerpoint/2010/main" val="10918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0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7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267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3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20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30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0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0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10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3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2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8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1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0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3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0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96895" y="1846957"/>
            <a:ext cx="6938886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zh-TW" altLang="en-US" sz="3200" b="1" dirty="0">
                <a:solidFill>
                  <a:srgbClr val="000066"/>
                </a:solidFill>
                <a:latin typeface="+mj-ea"/>
                <a:ea typeface="+mj-ea"/>
              </a:rPr>
              <a:t>中三級 單元九</a:t>
            </a:r>
            <a:r>
              <a:rPr lang="zh-TW" altLang="en-US" sz="3200" dirty="0">
                <a:solidFill>
                  <a:srgbClr val="660066"/>
                </a:solidFill>
                <a:latin typeface="+mj-ea"/>
                <a:ea typeface="+mj-ea"/>
              </a:rPr>
              <a:t>　</a:t>
            </a:r>
          </a:p>
          <a:p>
            <a:pPr eaLnBrk="0" hangingPunct="0">
              <a:spcBef>
                <a:spcPct val="0"/>
              </a:spcBef>
            </a:pPr>
            <a:endParaRPr lang="zh-TW" altLang="en-US" sz="3000" dirty="0">
              <a:solidFill>
                <a:srgbClr val="660066"/>
              </a:solidFill>
              <a:latin typeface="+mj-ea"/>
              <a:ea typeface="+mj-ea"/>
            </a:endParaRPr>
          </a:p>
          <a:p>
            <a:pPr algn="r" eaLnBrk="0" hangingPunct="0">
              <a:spcBef>
                <a:spcPct val="0"/>
              </a:spcBef>
            </a:pPr>
            <a:r>
              <a:rPr lang="zh-TW" altLang="en-US" sz="3000" dirty="0">
                <a:solidFill>
                  <a:srgbClr val="800080"/>
                </a:solidFill>
                <a:latin typeface="+mj-ea"/>
                <a:ea typeface="+mj-ea"/>
              </a:rPr>
              <a:t>　	</a:t>
            </a:r>
            <a:r>
              <a:rPr lang="zh-TW" altLang="en-US" sz="3600" dirty="0">
                <a:solidFill>
                  <a:srgbClr val="006666"/>
                </a:solidFill>
                <a:latin typeface="+mj-ea"/>
                <a:ea typeface="+mj-ea"/>
              </a:rPr>
              <a:t>生命的感悟 </a:t>
            </a:r>
            <a:r>
              <a:rPr lang="en-US" altLang="zh-TW" sz="36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── </a:t>
            </a:r>
            <a:r>
              <a:rPr lang="zh-TW" altLang="en-US" sz="3600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文言選讀</a:t>
            </a:r>
            <a:endParaRPr lang="zh-TW" altLang="en-US" sz="3600" b="1" dirty="0">
              <a:latin typeface="+mj-ea"/>
              <a:ea typeface="+mj-ea"/>
            </a:endParaRPr>
          </a:p>
          <a:p>
            <a:pPr algn="l" eaLnBrk="0" hangingPunct="0">
              <a:spcBef>
                <a:spcPct val="0"/>
              </a:spcBef>
            </a:pPr>
            <a:endParaRPr lang="zh-TW" altLang="en-US" dirty="0">
              <a:solidFill>
                <a:srgbClr val="006666"/>
              </a:solidFill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4065926" y="3922373"/>
            <a:ext cx="35155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kumimoji="0" lang="en-US" altLang="zh-TW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dirty="0">
                <a:solidFill>
                  <a:srgbClr val="CC0066"/>
                </a:solidFill>
                <a:latin typeface="+mj-ea"/>
                <a:ea typeface="+mj-ea"/>
              </a:rPr>
              <a:t>論四端</a:t>
            </a:r>
            <a:r>
              <a:rPr kumimoji="0" lang="en-US" altLang="zh-TW" dirty="0">
                <a:solidFill>
                  <a:srgbClr val="CC0066"/>
                </a:solidFill>
                <a:latin typeface="+mj-ea"/>
                <a:ea typeface="+mj-ea"/>
              </a:rPr>
              <a:t>》</a:t>
            </a:r>
            <a:r>
              <a:rPr kumimoji="0" lang="zh-TW" altLang="en-US" dirty="0">
                <a:solidFill>
                  <a:srgbClr val="FF3399"/>
                </a:solidFill>
                <a:latin typeface="+mj-ea"/>
                <a:ea typeface="+mj-ea"/>
              </a:rPr>
              <a:t>　</a:t>
            </a:r>
            <a:r>
              <a:rPr kumimoji="0" lang="zh-TW" altLang="en-US" dirty="0">
                <a:solidFill>
                  <a:srgbClr val="000066"/>
                </a:solidFill>
                <a:latin typeface="+mj-ea"/>
                <a:ea typeface="+mj-ea"/>
              </a:rPr>
              <a:t>孟子</a:t>
            </a:r>
          </a:p>
        </p:txBody>
      </p:sp>
    </p:spTree>
    <p:extLst>
      <p:ext uri="{BB962C8B-B14F-4D97-AF65-F5344CB8AC3E}">
        <p14:creationId xmlns:p14="http://schemas.microsoft.com/office/powerpoint/2010/main" val="28462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2EC505-5727-49E8-BA14-B2B0A471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比一比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E1CF96-5E4B-42C1-B9E7-E3566CEDD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67060"/>
            <a:ext cx="6665408" cy="4574304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任務</a:t>
            </a:r>
            <a:r>
              <a:rPr lang="en-US" altLang="zh-TW" sz="2800" dirty="0"/>
              <a:t>︰</a:t>
            </a:r>
            <a:r>
              <a:rPr lang="zh-TW" altLang="en-US" sz="2800" dirty="0"/>
              <a:t>全組有</a:t>
            </a:r>
            <a:r>
              <a:rPr lang="zh-TW" altLang="en-US" sz="2800" dirty="0">
                <a:solidFill>
                  <a:srgbClr val="FF0000"/>
                </a:solidFill>
              </a:rPr>
              <a:t>兩分鐘</a:t>
            </a:r>
            <a:r>
              <a:rPr lang="zh-TW" altLang="en-US" sz="2800" dirty="0"/>
              <a:t>時間，每位組員運用已有文言知識</a:t>
            </a:r>
            <a:r>
              <a:rPr lang="zh-TW" altLang="en-US" sz="2800" dirty="0">
                <a:solidFill>
                  <a:srgbClr val="0070C0"/>
                </a:solidFill>
              </a:rPr>
              <a:t>（可參閱文言知識錦囊）</a:t>
            </a:r>
            <a:r>
              <a:rPr lang="zh-TW" altLang="en-US" sz="2800" dirty="0"/>
              <a:t>及策略語譯文言句子。</a:t>
            </a:r>
            <a:endParaRPr lang="en-US" altLang="zh-TW" sz="2800" dirty="0"/>
          </a:p>
          <a:p>
            <a:r>
              <a:rPr lang="zh-TW" altLang="en-US" sz="2800" dirty="0"/>
              <a:t>完成後請全組舉手示意。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solidFill>
                  <a:srgbClr val="7030A0"/>
                </a:solidFill>
              </a:rPr>
              <a:t>語譯原則</a:t>
            </a:r>
            <a:r>
              <a:rPr lang="en-US" altLang="zh-TW" sz="2800" dirty="0">
                <a:solidFill>
                  <a:srgbClr val="7030A0"/>
                </a:solidFill>
              </a:rPr>
              <a:t>︰</a:t>
            </a:r>
          </a:p>
          <a:p>
            <a:pPr marL="514350" indent="-514350">
              <a:buFont typeface="Wingdings" panose="05000000000000000000" pitchFamily="2" charset="2"/>
              <a:buAutoNum type="circleNumWdWhitePlain"/>
            </a:pPr>
            <a:r>
              <a:rPr lang="zh-TW" altLang="en-US" sz="2800" dirty="0">
                <a:solidFill>
                  <a:srgbClr val="FF9900"/>
                </a:solidFill>
              </a:rPr>
              <a:t>文須準確，不歪曲原意</a:t>
            </a:r>
            <a:r>
              <a:rPr lang="zh-TW" altLang="en-US" sz="2800" dirty="0">
                <a:solidFill>
                  <a:srgbClr val="FF6600"/>
                </a:solidFill>
              </a:rPr>
              <a:t>（信）</a:t>
            </a:r>
            <a:endParaRPr lang="en-US" altLang="zh-TW" sz="2800" dirty="0">
              <a:solidFill>
                <a:srgbClr val="FF6600"/>
              </a:solidFill>
            </a:endParaRPr>
          </a:p>
          <a:p>
            <a:pPr marL="514350" indent="-514350">
              <a:buFont typeface="Wingdings" panose="05000000000000000000" pitchFamily="2" charset="2"/>
              <a:buAutoNum type="circleNumWdWhitePlain"/>
            </a:pPr>
            <a:r>
              <a:rPr lang="zh-TW" altLang="en-US" sz="2800" dirty="0">
                <a:solidFill>
                  <a:srgbClr val="FF9900"/>
                </a:solidFill>
              </a:rPr>
              <a:t>符合漢語語法</a:t>
            </a:r>
            <a:r>
              <a:rPr lang="zh-TW" altLang="en-US" sz="2800" dirty="0">
                <a:solidFill>
                  <a:srgbClr val="FF6600"/>
                </a:solidFill>
              </a:rPr>
              <a:t>（達）</a:t>
            </a:r>
            <a:endParaRPr lang="en-US" altLang="zh-TW" sz="2800" dirty="0">
              <a:solidFill>
                <a:srgbClr val="FF6600"/>
              </a:solidFill>
            </a:endParaRPr>
          </a:p>
          <a:p>
            <a:pPr marL="514350" indent="-514350">
              <a:buFont typeface="Wingdings" panose="05000000000000000000" pitchFamily="2" charset="2"/>
              <a:buAutoNum type="circleNumWdWhitePlain"/>
            </a:pPr>
            <a:r>
              <a:rPr lang="zh-TW" altLang="en-US" sz="2800" dirty="0">
                <a:solidFill>
                  <a:srgbClr val="FF9900"/>
                </a:solidFill>
              </a:rPr>
              <a:t>字辭簡潔，文質彬彬</a:t>
            </a:r>
            <a:r>
              <a:rPr lang="zh-TW" altLang="en-US" sz="2800" dirty="0">
                <a:solidFill>
                  <a:srgbClr val="FF6600"/>
                </a:solidFill>
              </a:rPr>
              <a:t>（雅）</a:t>
            </a:r>
            <a:endParaRPr lang="en-US" altLang="zh-TW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E80D4B-7976-4CD6-BEF2-2559206D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FF537C-F032-40C5-8A46-E0803537F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圓形: 空心 3">
            <a:extLst>
              <a:ext uri="{FF2B5EF4-FFF2-40B4-BE49-F238E27FC236}">
                <a16:creationId xmlns:a16="http://schemas.microsoft.com/office/drawing/2014/main" id="{D21FC4C9-C93B-44EB-B60E-95ABEF5C9FDA}"/>
              </a:ext>
            </a:extLst>
          </p:cNvPr>
          <p:cNvSpPr/>
          <p:nvPr/>
        </p:nvSpPr>
        <p:spPr>
          <a:xfrm>
            <a:off x="841732" y="1077901"/>
            <a:ext cx="4971671" cy="485055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4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zh-TW" alt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分鐘</a:t>
            </a:r>
            <a:endParaRPr lang="zh-HK" alt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6" dur="1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D8AB4E-F5D2-42A8-A11F-B407F484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1" y="705060"/>
            <a:ext cx="6347713" cy="887604"/>
          </a:xfrm>
        </p:spPr>
        <p:txBody>
          <a:bodyPr/>
          <a:lstStyle/>
          <a:p>
            <a:r>
              <a:rPr lang="zh-TW" altLang="en-US" b="1" dirty="0"/>
              <a:t>第一段</a:t>
            </a:r>
            <a:r>
              <a:rPr lang="en-US" altLang="zh-TW" b="1" dirty="0"/>
              <a:t>︰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A9DF52-B58A-4BC0-9C77-9EEEE20C9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1592664"/>
            <a:ext cx="7099162" cy="38709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HK" sz="35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孟子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曰：人皆有</a:t>
            </a:r>
            <a:r>
              <a:rPr lang="zh-TW" altLang="zh-HK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不忍人之心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sldjump"/>
              </a:rPr>
              <a:t>先王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有不忍人之心，</a:t>
            </a:r>
            <a:r>
              <a:rPr lang="zh-TW" altLang="zh-HK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斯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有不忍人之政矣；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不忍人之心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解作「憐憫、同情」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斯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解作「就</a:t>
            </a:r>
            <a:r>
              <a:rPr lang="en-US" altLang="zh-TW" sz="2800" b="1" dirty="0">
                <a:solidFill>
                  <a:srgbClr val="FF0000"/>
                </a:solidFill>
              </a:rPr>
              <a:t>/</a:t>
            </a:r>
            <a:r>
              <a:rPr lang="zh-TW" altLang="en-US" sz="2800" b="1" dirty="0">
                <a:solidFill>
                  <a:srgbClr val="FF0000"/>
                </a:solidFill>
              </a:rPr>
              <a:t>才」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endParaRPr lang="zh-TW" altLang="zh-HK" sz="2400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7169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CE24AA-3920-4268-8ED2-29C4F296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65" y="45694"/>
            <a:ext cx="6347713" cy="1320800"/>
          </a:xfrm>
        </p:spPr>
        <p:txBody>
          <a:bodyPr/>
          <a:lstStyle/>
          <a:p>
            <a:r>
              <a:rPr lang="zh-TW" altLang="en-US" b="1" dirty="0"/>
              <a:t>第一段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7CE339-A9BD-482E-B384-E42ADC08C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26" y="708509"/>
            <a:ext cx="8090320" cy="61949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zh-HK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以不忍人之心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sz="3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行不忍人之政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，治天下可運之掌上。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FF6600"/>
                </a:solidFill>
                <a:latin typeface="+mn-ea"/>
              </a:rPr>
              <a:t>文言學習要點</a:t>
            </a:r>
            <a:r>
              <a:rPr lang="en-US" altLang="zh-TW" sz="2800" b="1" dirty="0">
                <a:solidFill>
                  <a:srgbClr val="FF6600"/>
                </a:solidFill>
                <a:latin typeface="+mn-ea"/>
              </a:rPr>
              <a:t>︰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《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桃花源記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》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 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見漁人，乃大驚。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+mn-ea"/>
              </a:rPr>
              <a:t>誰見「漁人」？</a:t>
            </a:r>
            <a:endParaRPr lang="en-US" altLang="zh-TW" sz="2800" dirty="0">
              <a:solidFill>
                <a:srgbClr val="FFC000"/>
              </a:solidFill>
              <a:latin typeface="+mn-ea"/>
            </a:endParaRPr>
          </a:p>
          <a:p>
            <a:r>
              <a:rPr lang="zh-TW" altLang="en-US" sz="2800" b="1" dirty="0">
                <a:solidFill>
                  <a:srgbClr val="FF9900"/>
                </a:solidFill>
                <a:latin typeface="+mn-ea"/>
              </a:rPr>
              <a:t>村民</a:t>
            </a:r>
            <a:r>
              <a:rPr lang="zh-TW" altLang="en-US" sz="2800" dirty="0">
                <a:solidFill>
                  <a:srgbClr val="FFC000"/>
                </a:solidFill>
                <a:latin typeface="+mn-ea"/>
              </a:rPr>
              <a:t>見漁人</a:t>
            </a:r>
            <a:endParaRPr lang="en-US" altLang="zh-TW" sz="2800" dirty="0">
              <a:solidFill>
                <a:srgbClr val="FFC000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《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墨子止楚勿攻宋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》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王曰：必為有竊疾矣。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+mn-ea"/>
              </a:rPr>
              <a:t>誰有竊疾？</a:t>
            </a:r>
            <a:endParaRPr lang="en-US" altLang="zh-TW" sz="2800" dirty="0">
              <a:solidFill>
                <a:srgbClr val="FFC000"/>
              </a:solidFill>
              <a:latin typeface="+mn-ea"/>
            </a:endParaRPr>
          </a:p>
          <a:p>
            <a:r>
              <a:rPr lang="zh-TW" altLang="en-US" sz="2800" b="1" dirty="0">
                <a:solidFill>
                  <a:srgbClr val="FF9900"/>
                </a:solidFill>
                <a:latin typeface="+mn-ea"/>
              </a:rPr>
              <a:t>故事中的人</a:t>
            </a:r>
            <a:r>
              <a:rPr lang="zh-TW" altLang="en-US" sz="2800" dirty="0">
                <a:solidFill>
                  <a:srgbClr val="FFC000"/>
                </a:solidFill>
                <a:latin typeface="+mn-ea"/>
              </a:rPr>
              <a:t>有竊疾</a:t>
            </a:r>
            <a:endParaRPr lang="en-US" altLang="zh-TW" sz="2800" dirty="0">
              <a:solidFill>
                <a:srgbClr val="FFC000"/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（先王）</a:t>
            </a:r>
            <a:r>
              <a:rPr lang="zh-TW" altLang="zh-HK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以不忍人之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文言句式</a:t>
            </a:r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︰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</a:rPr>
              <a:t>主語省略</a:t>
            </a:r>
            <a:endParaRPr lang="en-US" altLang="zh-TW" sz="2800" b="1" dirty="0">
              <a:solidFill>
                <a:srgbClr val="7030A0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zh-HK" altLang="en-US" sz="26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248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4730555" y="2006828"/>
            <a:ext cx="3514725" cy="1295400"/>
          </a:xfrm>
          <a:prstGeom prst="wedgeRoundRectCallout">
            <a:avLst>
              <a:gd name="adj1" fmla="val -60381"/>
              <a:gd name="adj2" fmla="val 129572"/>
              <a:gd name="adj3" fmla="val 16667"/>
            </a:avLst>
          </a:prstGeom>
          <a:solidFill>
            <a:srgbClr val="FFFF99"/>
          </a:solidFill>
          <a:ln w="254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論點一</a:t>
            </a: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︰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人皆有不</a:t>
            </a:r>
          </a:p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忍人之心。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title"/>
          </p:nvPr>
        </p:nvSpPr>
        <p:spPr>
          <a:xfrm>
            <a:off x="609598" y="609600"/>
            <a:ext cx="7489373" cy="1320800"/>
          </a:xfrm>
        </p:spPr>
        <p:txBody>
          <a:bodyPr/>
          <a:lstStyle/>
          <a:p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在第一段，最重要的訊息是？</a:t>
            </a:r>
          </a:p>
        </p:txBody>
      </p:sp>
      <p:sp>
        <p:nvSpPr>
          <p:cNvPr id="2" name="笑臉 1">
            <a:extLst>
              <a:ext uri="{FF2B5EF4-FFF2-40B4-BE49-F238E27FC236}">
                <a16:creationId xmlns:a16="http://schemas.microsoft.com/office/drawing/2014/main" id="{8F442202-A7DF-4DC1-9A92-BE024419EB50}"/>
              </a:ext>
            </a:extLst>
          </p:cNvPr>
          <p:cNvSpPr/>
          <p:nvPr/>
        </p:nvSpPr>
        <p:spPr>
          <a:xfrm>
            <a:off x="2336242" y="3853543"/>
            <a:ext cx="1793631" cy="1698171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397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BE139E-0949-4A02-BBC9-6A71989D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7" y="108328"/>
            <a:ext cx="6347713" cy="1320800"/>
          </a:xfrm>
        </p:spPr>
        <p:txBody>
          <a:bodyPr/>
          <a:lstStyle/>
          <a:p>
            <a:r>
              <a:rPr lang="zh-TW" altLang="en-US" b="1" dirty="0"/>
              <a:t>朗讀（第二段）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2A198F-EC72-4EA7-B98F-BB2AD2F86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9" y="738787"/>
            <a:ext cx="7375756" cy="586184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zh-TW" altLang="en-US" sz="3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（男）</a:t>
            </a:r>
            <a:r>
              <a:rPr lang="zh-TW" altLang="zh-HK" sz="3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所以謂人皆有不忍人之心者，今人乍見孺子將入於井，皆有怵惕惻隱之心；非所以內交於孺子之父母也，非所以要譽於鄉黨朋友也，非惡其聲而然也。</a:t>
            </a: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（女）</a:t>
            </a:r>
            <a:r>
              <a:rPr lang="zh-TW" altLang="zh-HK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由是觀之，無惻隱之心，非人也；無羞惡之心，非人也；無辭讓之心，非人也；無是非之心，非人也。</a:t>
            </a:r>
            <a:r>
              <a:rPr lang="zh-TW" altLang="en-US" sz="3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（男女）</a:t>
            </a:r>
            <a:r>
              <a:rPr lang="zh-TW" altLang="zh-HK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惻隱之心，仁之端也；羞惡之心，義之端也；辭讓之心，禮之端也；是非之心，智之端也。</a:t>
            </a:r>
          </a:p>
        </p:txBody>
      </p:sp>
    </p:spTree>
    <p:extLst>
      <p:ext uri="{BB962C8B-B14F-4D97-AF65-F5344CB8AC3E}">
        <p14:creationId xmlns:p14="http://schemas.microsoft.com/office/powerpoint/2010/main" val="263306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279B8-69DD-4142-B1F4-9F149FF8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89" y="217715"/>
            <a:ext cx="6347713" cy="1320800"/>
          </a:xfrm>
        </p:spPr>
        <p:txBody>
          <a:bodyPr/>
          <a:lstStyle/>
          <a:p>
            <a:r>
              <a:rPr lang="zh-TW" altLang="en-US" b="1" dirty="0"/>
              <a:t>第二段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A7A06D-44F1-46F3-BD17-990E4E4B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89" y="878115"/>
            <a:ext cx="6868051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所以謂</a:t>
            </a:r>
            <a:r>
              <a:rPr lang="zh-TW" altLang="zh-HK" sz="35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人皆有不忍人之心者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，今人</a:t>
            </a:r>
            <a:r>
              <a:rPr lang="zh-TW" altLang="zh-HK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乍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見孺子將入於井，皆有</a:t>
            </a:r>
            <a:r>
              <a:rPr lang="zh-TW" altLang="zh-HK" sz="3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怵惕惻隱</a:t>
            </a:r>
            <a:r>
              <a:rPr lang="zh-TW" altLang="zh-HK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之心；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FF9900"/>
                </a:solidFill>
                <a:latin typeface="+mn-ea"/>
              </a:rPr>
              <a:t>預習</a:t>
            </a:r>
            <a:r>
              <a:rPr lang="en-US" altLang="zh-TW" sz="2800" b="1" dirty="0">
                <a:solidFill>
                  <a:srgbClr val="FF9900"/>
                </a:solidFill>
                <a:latin typeface="+mn-ea"/>
              </a:rPr>
              <a:t>︰</a:t>
            </a:r>
          </a:p>
          <a:p>
            <a:r>
              <a:rPr lang="zh-TW" altLang="zh-HK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乍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︰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乍暖還寒？</a:t>
            </a:r>
            <a:r>
              <a:rPr lang="zh-TW" altLang="en-US" sz="2800">
                <a:solidFill>
                  <a:schemeClr val="accent5">
                    <a:lumMod val="75000"/>
                  </a:schemeClr>
                </a:solidFill>
                <a:latin typeface="+mn-ea"/>
              </a:rPr>
              <a:t>曙光乍現？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解作「</a:t>
            </a:r>
            <a:r>
              <a:rPr lang="zh-HK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突然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」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怵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︰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讀「卒」，解作害怕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zh-TW" altLang="zh-HK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惕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︰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讀「剔」，解作驚懼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r>
              <a:rPr lang="zh-TW" altLang="zh-HK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惻隱</a:t>
            </a:r>
            <a:r>
              <a:rPr lang="en-US" altLang="zh-TW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︰</a:t>
            </a: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n-ea"/>
              </a:rPr>
              <a:t>同情、憐憫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endParaRPr lang="zh-TW" altLang="en-US" sz="3600" dirty="0">
              <a:solidFill>
                <a:srgbClr val="FFCCFF"/>
              </a:solidFill>
              <a:latin typeface="標楷體" panose="03000509000000000000" pitchFamily="65" charset="-120"/>
            </a:endParaRPr>
          </a:p>
          <a:p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/>
          </a:p>
          <a:p>
            <a:endParaRPr lang="zh-TW" altLang="zh-HK" sz="2800" dirty="0"/>
          </a:p>
        </p:txBody>
      </p:sp>
    </p:spTree>
    <p:extLst>
      <p:ext uri="{BB962C8B-B14F-4D97-AF65-F5344CB8AC3E}">
        <p14:creationId xmlns:p14="http://schemas.microsoft.com/office/powerpoint/2010/main" val="4017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070AB5-A50D-4AD4-9C05-F27F33E2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99" y="0"/>
            <a:ext cx="6347713" cy="827314"/>
          </a:xfrm>
        </p:spPr>
        <p:txBody>
          <a:bodyPr>
            <a:normAutofit/>
          </a:bodyPr>
          <a:lstStyle/>
          <a:p>
            <a:r>
              <a:rPr lang="zh-TW" altLang="en-US" sz="3000" b="1" dirty="0"/>
              <a:t>第二段</a:t>
            </a:r>
            <a:endParaRPr lang="zh-HK" altLang="en-US" sz="3000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2EC670-4586-43DB-B9B8-C2D87E1D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99" y="472274"/>
            <a:ext cx="8390375" cy="61596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交於孺子之父母也，非</a:t>
            </a:r>
            <a:r>
              <a:rPr lang="zh-TW" altLang="zh-HK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所以要譽於鄉黨朋友也，非惡其聲而然也。</a:t>
            </a:r>
            <a:endParaRPr lang="en-US" altLang="zh-TW" sz="26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FF6600"/>
                </a:solidFill>
                <a:latin typeface="+mn-ea"/>
              </a:rPr>
              <a:t>文言學習要點</a:t>
            </a:r>
            <a:r>
              <a:rPr lang="en-US" altLang="zh-TW" sz="2400" b="1" dirty="0">
                <a:solidFill>
                  <a:srgbClr val="FF6600"/>
                </a:solidFill>
                <a:latin typeface="+mn-ea"/>
              </a:rPr>
              <a:t>︰</a:t>
            </a:r>
            <a:endParaRPr lang="en-US" altLang="zh-HK" sz="2400" dirty="0"/>
          </a:p>
          <a:p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想一想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︰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成語（胡作非為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/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答非所問）</a:t>
            </a:r>
            <a:endParaRPr lang="en-US" altLang="zh-TW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非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︰1.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錯誤 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2.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不是 </a:t>
            </a:r>
            <a:endParaRPr lang="en-US" altLang="zh-TW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</a:rPr>
              <a:t>文言詞匯</a:t>
            </a:r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</a:rPr>
              <a:t>︰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</a:rPr>
              <a:t>一詞多義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TW" altLang="en-US" sz="2400" dirty="0">
                <a:solidFill>
                  <a:srgbClr val="7030A0"/>
                </a:solidFill>
              </a:rPr>
              <a:t>「內」解作？讀作？</a:t>
            </a:r>
            <a:endParaRPr lang="en-US" altLang="zh-TW" sz="2400" dirty="0">
              <a:solidFill>
                <a:srgbClr val="7030A0"/>
              </a:solidFill>
            </a:endParaRPr>
          </a:p>
          <a:p>
            <a:r>
              <a:rPr lang="en-US" altLang="zh-TW" sz="2400" dirty="0">
                <a:solidFill>
                  <a:srgbClr val="7030A0"/>
                </a:solidFill>
              </a:rPr>
              <a:t>《</a:t>
            </a:r>
            <a:r>
              <a:rPr lang="zh-TW" altLang="en-US" sz="2400" dirty="0">
                <a:solidFill>
                  <a:srgbClr val="7030A0"/>
                </a:solidFill>
              </a:rPr>
              <a:t>桃花源記</a:t>
            </a:r>
            <a:r>
              <a:rPr lang="en-US" altLang="zh-TW" sz="2400" dirty="0">
                <a:solidFill>
                  <a:srgbClr val="7030A0"/>
                </a:solidFill>
              </a:rPr>
              <a:t>》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便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還家</a:t>
            </a:r>
            <a:endParaRPr lang="en-US" altLang="zh-TW" sz="2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7030A0"/>
                </a:solidFill>
              </a:rPr>
              <a:t>「要」通「邀」。</a:t>
            </a:r>
            <a:endParaRPr lang="en-US" altLang="zh-TW" sz="2400" dirty="0">
              <a:solidFill>
                <a:srgbClr val="7030A0"/>
              </a:solidFill>
            </a:endParaRPr>
          </a:p>
          <a:p>
            <a:r>
              <a:rPr lang="en-US" altLang="zh-TW" sz="2400" dirty="0">
                <a:solidFill>
                  <a:srgbClr val="7030A0"/>
                </a:solidFill>
              </a:rPr>
              <a:t>《</a:t>
            </a:r>
            <a:r>
              <a:rPr lang="zh-TW" altLang="en-US" sz="2400" dirty="0">
                <a:solidFill>
                  <a:srgbClr val="7030A0"/>
                </a:solidFill>
              </a:rPr>
              <a:t>墨子止楚勿攻宋</a:t>
            </a:r>
            <a:r>
              <a:rPr lang="en-US" altLang="zh-TW" sz="2400" dirty="0">
                <a:solidFill>
                  <a:srgbClr val="7030A0"/>
                </a:solidFill>
              </a:rPr>
              <a:t>》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舍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其文軒</a:t>
            </a:r>
            <a:endParaRPr lang="en-US" altLang="zh-TW" sz="2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7030A0"/>
                </a:solidFill>
              </a:rPr>
              <a:t>「舍」通「捨」。</a:t>
            </a:r>
            <a:endParaRPr lang="en-US" altLang="zh-TW" sz="2400" dirty="0">
              <a:solidFill>
                <a:srgbClr val="7030A0"/>
              </a:solidFill>
            </a:endParaRPr>
          </a:p>
          <a:p>
            <a:r>
              <a:rPr lang="zh-TW" altLang="en-US" sz="2400" dirty="0">
                <a:solidFill>
                  <a:srgbClr val="FF0000"/>
                </a:solidFill>
              </a:rPr>
              <a:t>「內」同「納」，結交、攀結。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rgbClr val="7030A0"/>
                </a:solidFill>
              </a:rPr>
              <a:t>文言詞匯</a:t>
            </a:r>
            <a:r>
              <a:rPr lang="en-US" altLang="zh-TW" sz="2400" b="1" dirty="0">
                <a:solidFill>
                  <a:srgbClr val="7030A0"/>
                </a:solidFill>
              </a:rPr>
              <a:t>︰</a:t>
            </a:r>
            <a:r>
              <a:rPr lang="zh-TW" altLang="en-US" sz="2400" b="1" dirty="0">
                <a:solidFill>
                  <a:srgbClr val="7030A0"/>
                </a:solidFill>
              </a:rPr>
              <a:t>通假字</a:t>
            </a:r>
            <a:endParaRPr lang="en-US" altLang="zh-TW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070AB5-A50D-4AD4-9C05-F27F33E2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9" y="61966"/>
            <a:ext cx="6347713" cy="827314"/>
          </a:xfrm>
        </p:spPr>
        <p:txBody>
          <a:bodyPr/>
          <a:lstStyle/>
          <a:p>
            <a:r>
              <a:rPr lang="zh-TW" altLang="en-US" b="1" dirty="0"/>
              <a:t>第二段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2EC670-4586-43DB-B9B8-C2D87E1D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09" y="714564"/>
            <a:ext cx="6549851" cy="60077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HK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非所以內</a:t>
            </a:r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交於孺子之父母也，非所以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譽於鄉黨朋友也，非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</a:t>
            </a:r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其聲而然也。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FF6600"/>
                </a:solidFill>
                <a:latin typeface="+mn-ea"/>
              </a:rPr>
              <a:t>文言學習要點</a:t>
            </a:r>
            <a:r>
              <a:rPr lang="en-US" altLang="zh-TW" sz="2800" b="1" dirty="0">
                <a:solidFill>
                  <a:srgbClr val="FF6600"/>
                </a:solidFill>
                <a:latin typeface="+mn-ea"/>
              </a:rPr>
              <a:t>︰</a:t>
            </a:r>
            <a:endParaRPr lang="en-US" altLang="zh-HK" sz="2800" dirty="0"/>
          </a:p>
          <a:p>
            <a:r>
              <a:rPr lang="zh-TW" altLang="en-US" sz="2800" dirty="0">
                <a:solidFill>
                  <a:srgbClr val="996600"/>
                </a:solidFill>
              </a:rPr>
              <a:t>「要」讀作？「惡」讀作？</a:t>
            </a:r>
            <a:endParaRPr lang="en-US" altLang="zh-TW" sz="2800" dirty="0">
              <a:solidFill>
                <a:srgbClr val="996600"/>
              </a:solidFill>
            </a:endParaRPr>
          </a:p>
          <a:p>
            <a:r>
              <a:rPr lang="zh-TW" altLang="en-US" sz="2800" dirty="0">
                <a:solidFill>
                  <a:srgbClr val="996600"/>
                </a:solidFill>
              </a:rPr>
              <a:t>要</a:t>
            </a:r>
            <a:r>
              <a:rPr lang="en-US" altLang="zh-TW" sz="2800" dirty="0">
                <a:solidFill>
                  <a:srgbClr val="996600"/>
                </a:solidFill>
              </a:rPr>
              <a:t>︰</a:t>
            </a:r>
            <a:r>
              <a:rPr lang="zh-TW" altLang="en-US" sz="2800" dirty="0">
                <a:solidFill>
                  <a:srgbClr val="996600"/>
                </a:solidFill>
              </a:rPr>
              <a:t>讀「邀」，因解作</a:t>
            </a:r>
            <a:r>
              <a:rPr lang="en-US" altLang="zh-TW" sz="2800" dirty="0">
                <a:solidFill>
                  <a:srgbClr val="996600"/>
                </a:solidFill>
              </a:rPr>
              <a:t>……</a:t>
            </a:r>
          </a:p>
          <a:p>
            <a:r>
              <a:rPr lang="zh-TW" altLang="en-US" sz="2800" dirty="0">
                <a:solidFill>
                  <a:srgbClr val="996600"/>
                </a:solidFill>
              </a:rPr>
              <a:t>求取、博取</a:t>
            </a:r>
            <a:endParaRPr lang="en-US" altLang="zh-TW" sz="2800" dirty="0">
              <a:solidFill>
                <a:srgbClr val="996600"/>
              </a:solidFill>
            </a:endParaRPr>
          </a:p>
          <a:p>
            <a:r>
              <a:rPr lang="zh-TW" altLang="en-US" sz="2800" dirty="0">
                <a:solidFill>
                  <a:srgbClr val="996600"/>
                </a:solidFill>
              </a:rPr>
              <a:t>惡</a:t>
            </a:r>
            <a:r>
              <a:rPr lang="en-US" altLang="zh-TW" sz="2800" dirty="0">
                <a:solidFill>
                  <a:srgbClr val="996600"/>
                </a:solidFill>
              </a:rPr>
              <a:t>︰</a:t>
            </a:r>
            <a:r>
              <a:rPr lang="zh-TW" altLang="en-US" sz="2800" dirty="0">
                <a:solidFill>
                  <a:srgbClr val="996600"/>
                </a:solidFill>
              </a:rPr>
              <a:t>讀「</a:t>
            </a:r>
            <a:r>
              <a:rPr lang="zh-TW" altLang="en-US" sz="2800" b="1" dirty="0">
                <a:solidFill>
                  <a:srgbClr val="CC9900"/>
                </a:solidFill>
              </a:rPr>
              <a:t>污 </a:t>
            </a:r>
            <a:r>
              <a:rPr lang="en-US" altLang="zh-TW" sz="2800" b="1" dirty="0">
                <a:solidFill>
                  <a:srgbClr val="CC9900"/>
                </a:solidFill>
              </a:rPr>
              <a:t>wu3</a:t>
            </a:r>
            <a:r>
              <a:rPr lang="zh-TW" altLang="en-US" sz="2800" dirty="0">
                <a:solidFill>
                  <a:srgbClr val="996600"/>
                </a:solidFill>
              </a:rPr>
              <a:t>」，因解作</a:t>
            </a:r>
            <a:r>
              <a:rPr lang="en-US" altLang="zh-TW" sz="2800" dirty="0">
                <a:solidFill>
                  <a:srgbClr val="996600"/>
                </a:solidFill>
              </a:rPr>
              <a:t>……</a:t>
            </a:r>
          </a:p>
          <a:p>
            <a:r>
              <a:rPr lang="zh-TW" altLang="en-US" sz="2800" dirty="0">
                <a:solidFill>
                  <a:srgbClr val="996600"/>
                </a:solidFill>
              </a:rPr>
              <a:t>厭惡、憎恨、不喜歡</a:t>
            </a:r>
            <a:endParaRPr lang="en-US" altLang="zh-TW" sz="2800" dirty="0">
              <a:solidFill>
                <a:srgbClr val="996600"/>
              </a:solidFill>
            </a:endParaRPr>
          </a:p>
          <a:p>
            <a:r>
              <a:rPr lang="zh-TW" altLang="en-US" sz="2800" b="1" dirty="0">
                <a:solidFill>
                  <a:srgbClr val="996600"/>
                </a:solidFill>
              </a:rPr>
              <a:t>文言詞匯</a:t>
            </a:r>
            <a:r>
              <a:rPr lang="en-US" altLang="zh-TW" sz="2800" b="1" dirty="0">
                <a:solidFill>
                  <a:srgbClr val="996600"/>
                </a:solidFill>
              </a:rPr>
              <a:t>︰</a:t>
            </a:r>
            <a:r>
              <a:rPr lang="zh-TW" altLang="en-US" sz="2800" b="1" dirty="0">
                <a:solidFill>
                  <a:srgbClr val="996600"/>
                </a:solidFill>
              </a:rPr>
              <a:t>一字多音</a:t>
            </a:r>
            <a:endParaRPr lang="en-US" altLang="zh-TW" sz="2800" b="1" dirty="0">
              <a:solidFill>
                <a:srgbClr val="996600"/>
              </a:solidFill>
            </a:endParaRPr>
          </a:p>
          <a:p>
            <a:pPr marL="0" indent="0">
              <a:buNone/>
            </a:pPr>
            <a:endParaRPr lang="en-US" altLang="zh-TW" sz="2800" dirty="0">
              <a:solidFill>
                <a:srgbClr val="996600"/>
              </a:solidFill>
            </a:endParaRPr>
          </a:p>
          <a:p>
            <a:endParaRPr lang="en-US" altLang="zh-TW" sz="2800" dirty="0"/>
          </a:p>
          <a:p>
            <a:endParaRPr lang="en-US" altLang="zh-HK" sz="2800" dirty="0"/>
          </a:p>
          <a:p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67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070AB5-A50D-4AD4-9C05-F27F33E28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9" y="61966"/>
            <a:ext cx="6347713" cy="827314"/>
          </a:xfrm>
        </p:spPr>
        <p:txBody>
          <a:bodyPr/>
          <a:lstStyle/>
          <a:p>
            <a:r>
              <a:rPr lang="zh-TW" altLang="en-US" b="1" dirty="0"/>
              <a:t>第二段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2EC670-4586-43DB-B9B8-C2D87E1D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7" y="723481"/>
            <a:ext cx="7599905" cy="595364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非所以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內交於孺子之父母也，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非所以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要譽於鄉黨朋友也，</a:t>
            </a:r>
            <a:r>
              <a:rPr lang="zh-TW" altLang="zh-HK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非惡其聲而然也。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700" b="1" dirty="0">
                <a:solidFill>
                  <a:srgbClr val="FF6600"/>
                </a:solidFill>
                <a:latin typeface="+mn-ea"/>
              </a:rPr>
              <a:t>文言學習要點</a:t>
            </a:r>
            <a:r>
              <a:rPr lang="en-US" altLang="zh-TW" sz="2700" b="1" dirty="0">
                <a:solidFill>
                  <a:srgbClr val="FF6600"/>
                </a:solidFill>
                <a:latin typeface="+mn-ea"/>
              </a:rPr>
              <a:t>︰</a:t>
            </a:r>
          </a:p>
          <a:p>
            <a:pPr>
              <a:lnSpc>
                <a:spcPct val="120000"/>
              </a:lnSpc>
            </a:pPr>
            <a:r>
              <a:rPr lang="zh-TW" altLang="en-US" sz="2700" dirty="0"/>
              <a:t>譯作「不是為了攀結交情向小孩的父母，不是為了博取名譽在鄉黨朋友間</a:t>
            </a:r>
            <a:r>
              <a:rPr lang="en-US" altLang="zh-TW" sz="2700" dirty="0"/>
              <a:t>……</a:t>
            </a:r>
            <a:r>
              <a:rPr lang="zh-TW" altLang="en-US" sz="2700" dirty="0"/>
              <a:t>」  </a:t>
            </a:r>
            <a:r>
              <a:rPr lang="zh-TW" altLang="en-US" sz="2700" dirty="0">
                <a:solidFill>
                  <a:srgbClr val="996600"/>
                </a:solidFill>
              </a:rPr>
              <a:t>（想一想，通順嗎？符合規範嗎？）</a:t>
            </a:r>
            <a:endParaRPr lang="en-US" altLang="zh-HK" sz="2700" dirty="0">
              <a:solidFill>
                <a:srgbClr val="996600"/>
              </a:solidFill>
            </a:endParaRPr>
          </a:p>
          <a:p>
            <a:pPr>
              <a:lnSpc>
                <a:spcPct val="120000"/>
              </a:lnSpc>
            </a:pPr>
            <a:r>
              <a:rPr lang="zh-TW" altLang="en-US" sz="2700" dirty="0">
                <a:solidFill>
                  <a:srgbClr val="FF0000"/>
                </a:solidFill>
              </a:rPr>
              <a:t>不是為了向小孩之父母攀結交情，不是為了在鄉黨朋友間博取名譽。</a:t>
            </a:r>
            <a:endParaRPr lang="en-US" altLang="zh-TW" sz="2700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700" b="1" dirty="0">
                <a:solidFill>
                  <a:srgbClr val="7030A0"/>
                </a:solidFill>
              </a:rPr>
              <a:t>文言句式</a:t>
            </a:r>
            <a:r>
              <a:rPr lang="en-US" altLang="zh-TW" sz="2700" b="1" dirty="0">
                <a:solidFill>
                  <a:srgbClr val="7030A0"/>
                </a:solidFill>
              </a:rPr>
              <a:t>︰</a:t>
            </a:r>
            <a:r>
              <a:rPr lang="zh-TW" altLang="en-US" sz="2700" b="1" dirty="0">
                <a:solidFill>
                  <a:srgbClr val="7030A0"/>
                </a:solidFill>
              </a:rPr>
              <a:t>倒裝句</a:t>
            </a:r>
            <a:endParaRPr lang="en-US" altLang="zh-TW" sz="2700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zh-TW" altLang="en-US" sz="2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zh-TW" altLang="zh-HK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內交於孺子之父母也，</a:t>
            </a:r>
            <a:r>
              <a:rPr lang="zh-TW" altLang="en-US" sz="2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zh-TW" altLang="zh-HK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要譽於鄉黨朋友也</a:t>
            </a:r>
            <a:r>
              <a:rPr lang="zh-TW" altLang="zh-HK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zh-HK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惡其聲而然也。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800" dirty="0">
                <a:solidFill>
                  <a:schemeClr val="tx1"/>
                </a:solidFill>
                <a:latin typeface="+mn-ea"/>
              </a:rPr>
              <a:t>屬於哪類句式？</a:t>
            </a:r>
            <a:endParaRPr lang="en-US" altLang="zh-TW" sz="2800" dirty="0">
              <a:solidFill>
                <a:schemeClr val="tx1"/>
              </a:solidFill>
              <a:latin typeface="+mn-ea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700" b="1" dirty="0">
                <a:solidFill>
                  <a:srgbClr val="7030A0"/>
                </a:solidFill>
              </a:rPr>
              <a:t>文言句式</a:t>
            </a:r>
            <a:r>
              <a:rPr lang="en-US" altLang="zh-TW" sz="2700" b="1" dirty="0">
                <a:solidFill>
                  <a:srgbClr val="7030A0"/>
                </a:solidFill>
              </a:rPr>
              <a:t>︰</a:t>
            </a:r>
            <a:r>
              <a:rPr lang="zh-TW" altLang="en-US" sz="2700" b="1" dirty="0">
                <a:solidFill>
                  <a:srgbClr val="7030A0"/>
                </a:solidFill>
              </a:rPr>
              <a:t>否定句</a:t>
            </a:r>
            <a:endParaRPr lang="en-US" altLang="zh-TW" sz="2900" dirty="0"/>
          </a:p>
          <a:p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311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第一節學習目標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︰</a:t>
            </a:r>
            <a:endParaRPr lang="zh-HK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9" y="1412445"/>
            <a:ext cx="6764978" cy="249453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TW" altLang="en-US" sz="3000" dirty="0"/>
              <a:t>綜合運用</a:t>
            </a:r>
            <a:r>
              <a:rPr lang="zh-TW" altLang="en-US" sz="3000" dirty="0">
                <a:solidFill>
                  <a:srgbClr val="FF0000"/>
                </a:solidFill>
              </a:rPr>
              <a:t>文言閱讀能力</a:t>
            </a:r>
            <a:r>
              <a:rPr lang="zh-TW" altLang="en-US" sz="3000" dirty="0"/>
              <a:t>，理解文意，掌握思想內容。</a:t>
            </a:r>
          </a:p>
          <a:p>
            <a:pPr>
              <a:buFont typeface="+mj-lt"/>
              <a:buAutoNum type="arabicPeriod"/>
            </a:pPr>
            <a:r>
              <a:rPr lang="zh-TW" altLang="en-US" sz="3000" dirty="0"/>
              <a:t>認識</a:t>
            </a:r>
            <a:r>
              <a:rPr lang="zh-TW" altLang="en-US" sz="3000" dirty="0">
                <a:solidFill>
                  <a:srgbClr val="0070C0"/>
                </a:solidFill>
              </a:rPr>
              <a:t>儒家思想</a:t>
            </a:r>
            <a:r>
              <a:rPr lang="zh-TW" altLang="en-US" sz="3000" dirty="0"/>
              <a:t>，反思生活中的</a:t>
            </a:r>
            <a:r>
              <a:rPr lang="zh-TW" altLang="en-US" sz="3000" dirty="0">
                <a:solidFill>
                  <a:srgbClr val="0070C0"/>
                </a:solidFill>
              </a:rPr>
              <a:t>善</a:t>
            </a:r>
            <a:r>
              <a:rPr lang="zh-TW" altLang="en-US" sz="3000" dirty="0"/>
              <a:t>與</a:t>
            </a:r>
            <a:r>
              <a:rPr lang="zh-TW" altLang="en-US" sz="3000" dirty="0">
                <a:solidFill>
                  <a:srgbClr val="0070C0"/>
                </a:solidFill>
              </a:rPr>
              <a:t>惡</a:t>
            </a:r>
            <a:r>
              <a:rPr lang="zh-TW" altLang="en-US" sz="3000" dirty="0"/>
              <a:t>。</a:t>
            </a:r>
          </a:p>
          <a:p>
            <a:pPr>
              <a:buFont typeface="+mj-lt"/>
              <a:buAutoNum type="arabicPeriod"/>
            </a:pPr>
            <a:r>
              <a:rPr lang="zh-TW" altLang="en-US" sz="3000" dirty="0"/>
              <a:t>分析文章</a:t>
            </a:r>
            <a:r>
              <a:rPr lang="zh-TW" altLang="en-US" sz="3000" dirty="0">
                <a:solidFill>
                  <a:srgbClr val="FF9900"/>
                </a:solidFill>
              </a:rPr>
              <a:t>論點</a:t>
            </a:r>
            <a:r>
              <a:rPr lang="zh-TW" altLang="en-US" sz="3000" dirty="0"/>
              <a:t>、</a:t>
            </a:r>
            <a:r>
              <a:rPr lang="zh-TW" altLang="en-US" sz="3000" dirty="0">
                <a:solidFill>
                  <a:srgbClr val="FF9900"/>
                </a:solidFill>
              </a:rPr>
              <a:t>論據</a:t>
            </a:r>
            <a:r>
              <a:rPr lang="zh-TW" altLang="en-US" sz="3000" dirty="0"/>
              <a:t>及</a:t>
            </a:r>
            <a:r>
              <a:rPr lang="zh-TW" altLang="en-US" sz="3000" dirty="0">
                <a:solidFill>
                  <a:srgbClr val="FF9900"/>
                </a:solidFill>
              </a:rPr>
              <a:t>論證手法</a:t>
            </a:r>
            <a:r>
              <a:rPr lang="zh-TW" altLang="en-US" sz="3000" dirty="0"/>
              <a:t>。</a:t>
            </a:r>
          </a:p>
          <a:p>
            <a:endParaRPr lang="zh-HK" altLang="en-US" dirty="0"/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1B1CD0BC-D6E6-4E26-864A-F6A4164130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054124"/>
              </p:ext>
            </p:extLst>
          </p:nvPr>
        </p:nvGraphicFramePr>
        <p:xfrm>
          <a:off x="1027440" y="3669711"/>
          <a:ext cx="3278113" cy="297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77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11190" y="4448752"/>
            <a:ext cx="69401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</a:rPr>
              <a:t>當人們看到小孩子將要掉下井去，會怎樣呢？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title"/>
          </p:nvPr>
        </p:nvSpPr>
        <p:spPr>
          <a:xfrm>
            <a:off x="711633" y="650875"/>
            <a:ext cx="9144001" cy="762000"/>
          </a:xfrm>
        </p:spPr>
        <p:txBody>
          <a:bodyPr/>
          <a:lstStyle/>
          <a:p>
            <a:r>
              <a:rPr lang="zh-TW" altLang="en-US" b="1" dirty="0">
                <a:solidFill>
                  <a:srgbClr val="000066"/>
                </a:solidFill>
                <a:latin typeface="+mn-ea"/>
                <a:ea typeface="+mn-ea"/>
              </a:rPr>
              <a:t>論點：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人皆有不忍人之心</a:t>
            </a:r>
          </a:p>
        </p:txBody>
      </p:sp>
    </p:spTree>
    <p:extLst>
      <p:ext uri="{BB962C8B-B14F-4D97-AF65-F5344CB8AC3E}">
        <p14:creationId xmlns:p14="http://schemas.microsoft.com/office/powerpoint/2010/main" val="3071120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9393A4-76AA-45EA-BAD7-FB28BEA9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41" y="333270"/>
            <a:ext cx="6670432" cy="1706737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良心小巷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>
                <a:solidFill>
                  <a:srgbClr val="003300"/>
                </a:solidFill>
              </a:rPr>
              <a:t>當您看到小孩子將要掉下井去，你會救他嗎？</a:t>
            </a:r>
            <a:br>
              <a:rPr lang="zh-TW" altLang="en-US" dirty="0">
                <a:solidFill>
                  <a:srgbClr val="003300"/>
                </a:solidFill>
              </a:rPr>
            </a:br>
            <a:endParaRPr lang="zh-HK" altLang="en-US" dirty="0"/>
          </a:p>
        </p:txBody>
      </p:sp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A22AC7BF-074D-4290-A1FF-CB0320231D25}"/>
              </a:ext>
            </a:extLst>
          </p:cNvPr>
          <p:cNvSpPr/>
          <p:nvPr/>
        </p:nvSpPr>
        <p:spPr>
          <a:xfrm>
            <a:off x="7199643" y="1944356"/>
            <a:ext cx="1678075" cy="1959429"/>
          </a:xfrm>
          <a:prstGeom prst="wedgeRoundRectCallout">
            <a:avLst>
              <a:gd name="adj1" fmla="val -96466"/>
              <a:gd name="adj2" fmla="val 228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我要救他！因為</a:t>
            </a:r>
            <a:r>
              <a:rPr lang="en-US" altLang="zh-TW" sz="2800" dirty="0"/>
              <a:t>……</a:t>
            </a:r>
            <a:endParaRPr lang="zh-HK" altLang="en-US" sz="2800" dirty="0"/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84AE55D9-156C-44D5-943A-69CB21209515}"/>
              </a:ext>
            </a:extLst>
          </p:cNvPr>
          <p:cNvSpPr/>
          <p:nvPr/>
        </p:nvSpPr>
        <p:spPr>
          <a:xfrm>
            <a:off x="266282" y="2659463"/>
            <a:ext cx="1786576" cy="1959429"/>
          </a:xfrm>
          <a:prstGeom prst="wedgeRoundRectCallout">
            <a:avLst>
              <a:gd name="adj1" fmla="val 71199"/>
              <a:gd name="adj2" fmla="val 43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我只能見死不救！因為</a:t>
            </a:r>
            <a:r>
              <a:rPr lang="en-US" altLang="zh-TW" sz="2800" dirty="0"/>
              <a:t>……</a:t>
            </a:r>
            <a:endParaRPr lang="zh-HK" altLang="en-US" sz="2800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E534E9A-3CFF-40F3-8A13-65E5F7ACF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8" name="笑臉 7">
            <a:extLst>
              <a:ext uri="{FF2B5EF4-FFF2-40B4-BE49-F238E27FC236}">
                <a16:creationId xmlns:a16="http://schemas.microsoft.com/office/drawing/2014/main" id="{3A96F5A8-F59C-49A5-B77F-9632E53610B1}"/>
              </a:ext>
            </a:extLst>
          </p:cNvPr>
          <p:cNvSpPr/>
          <p:nvPr/>
        </p:nvSpPr>
        <p:spPr>
          <a:xfrm>
            <a:off x="2682910" y="3326004"/>
            <a:ext cx="989763" cy="94957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笑臉 9">
            <a:extLst>
              <a:ext uri="{FF2B5EF4-FFF2-40B4-BE49-F238E27FC236}">
                <a16:creationId xmlns:a16="http://schemas.microsoft.com/office/drawing/2014/main" id="{3E64D5FC-8F4B-4E1A-8F31-1D897B26A51D}"/>
              </a:ext>
            </a:extLst>
          </p:cNvPr>
          <p:cNvSpPr/>
          <p:nvPr/>
        </p:nvSpPr>
        <p:spPr>
          <a:xfrm>
            <a:off x="5196673" y="2993571"/>
            <a:ext cx="989763" cy="94957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57705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9599" y="2174875"/>
            <a:ext cx="8062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</a:rPr>
              <a:t>這個出於本性的反應，並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</a:rPr>
              <a:t>不是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</a:rPr>
              <a:t>有以下目的：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57225" y="3086894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希望結交孩子的父母。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57225" y="3738560"/>
            <a:ext cx="7010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為了在鄉親中獲得名譽。</a:t>
            </a:r>
            <a:endParaRPr lang="en-US" altLang="zh-TW" sz="3200" dirty="0">
              <a:solidFill>
                <a:srgbClr val="003300"/>
              </a:solidFill>
              <a:latin typeface="標楷體" panose="03000509000000000000" pitchFamily="65" charset="-120"/>
            </a:endParaRPr>
          </a:p>
          <a:p>
            <a:pPr algn="l"/>
            <a:endParaRPr lang="zh-TW" altLang="en-US" sz="3200" dirty="0">
              <a:solidFill>
                <a:srgbClr val="003300"/>
              </a:solidFill>
              <a:latin typeface="標楷體" panose="03000509000000000000" pitchFamily="65" charset="-12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57225" y="4391757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厭惡那小孩的哭聲。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36878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66"/>
                </a:solidFill>
                <a:latin typeface="+mn-ea"/>
                <a:ea typeface="+mn-ea"/>
              </a:rPr>
              <a:t>中心論點：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人皆有不忍人之心</a:t>
            </a:r>
          </a:p>
        </p:txBody>
      </p:sp>
    </p:spTree>
    <p:extLst>
      <p:ext uri="{BB962C8B-B14F-4D97-AF65-F5344CB8AC3E}">
        <p14:creationId xmlns:p14="http://schemas.microsoft.com/office/powerpoint/2010/main" val="11538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autoUpdateAnimBg="0"/>
      <p:bldP spid="36873" grpId="0" autoUpdateAnimBg="0"/>
      <p:bldP spid="3687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591" y="43077"/>
            <a:ext cx="7099218" cy="2177609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難道只有古時孟子曾經這樣想？</a:t>
            </a:r>
            <a:r>
              <a:rPr lang="zh-TW" altLang="en-US" dirty="0">
                <a:solidFill>
                  <a:srgbClr val="0070C0"/>
                </a:solidFill>
              </a:rPr>
              <a:t>再看看現今的情況是</a:t>
            </a:r>
            <a:r>
              <a:rPr lang="en-US" altLang="zh-TW" dirty="0">
                <a:solidFill>
                  <a:srgbClr val="0070C0"/>
                </a:solidFill>
              </a:rPr>
              <a:t>……</a:t>
            </a:r>
            <a:br>
              <a:rPr lang="en-US" altLang="zh-TW" dirty="0">
                <a:solidFill>
                  <a:srgbClr val="0070C0"/>
                </a:solidFill>
              </a:rPr>
            </a:br>
            <a:endParaRPr lang="zh-HK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9095514-E438-48D8-9AE8-71E912532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841657"/>
              </p:ext>
            </p:extLst>
          </p:nvPr>
        </p:nvGraphicFramePr>
        <p:xfrm>
          <a:off x="145701" y="3630212"/>
          <a:ext cx="7928149" cy="313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868">
                  <a:extLst>
                    <a:ext uri="{9D8B030D-6E8A-4147-A177-3AD203B41FA5}">
                      <a16:colId xmlns:a16="http://schemas.microsoft.com/office/drawing/2014/main" val="2461955939"/>
                    </a:ext>
                  </a:extLst>
                </a:gridCol>
                <a:gridCol w="1215353">
                  <a:extLst>
                    <a:ext uri="{9D8B030D-6E8A-4147-A177-3AD203B41FA5}">
                      <a16:colId xmlns:a16="http://schemas.microsoft.com/office/drawing/2014/main" val="421684695"/>
                    </a:ext>
                  </a:extLst>
                </a:gridCol>
                <a:gridCol w="2646944">
                  <a:extLst>
                    <a:ext uri="{9D8B030D-6E8A-4147-A177-3AD203B41FA5}">
                      <a16:colId xmlns:a16="http://schemas.microsoft.com/office/drawing/2014/main" val="2112181425"/>
                    </a:ext>
                  </a:extLst>
                </a:gridCol>
                <a:gridCol w="2888984">
                  <a:extLst>
                    <a:ext uri="{9D8B030D-6E8A-4147-A177-3AD203B41FA5}">
                      <a16:colId xmlns:a16="http://schemas.microsoft.com/office/drawing/2014/main" val="2153030615"/>
                    </a:ext>
                  </a:extLst>
                </a:gridCol>
              </a:tblGrid>
              <a:tr h="5760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受訪者</a:t>
                      </a:r>
                      <a:endParaRPr lang="zh-HK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心情</a:t>
                      </a:r>
                      <a:endParaRPr lang="zh-HK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反應</a:t>
                      </a:r>
                      <a:endParaRPr lang="zh-HK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原因</a:t>
                      </a:r>
                      <a:endParaRPr lang="zh-HK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6483698"/>
                  </a:ext>
                </a:extLst>
              </a:tr>
              <a:tr h="5760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男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緊張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/>
                        <a:t>衝上前扶他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/>
                        <a:t>直覺，不安樂</a:t>
                      </a:r>
                      <a:endParaRPr lang="zh-HK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977880"/>
                  </a:ext>
                </a:extLst>
              </a:tr>
              <a:tr h="9910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女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ym typeface="Wingdings" panose="05000000000000000000" pitchFamily="2" charset="2"/>
                        </a:rPr>
                        <a:t>驚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/>
                        <a:t>第一時間抱著他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/>
                        <a:t>因為是生命，我們都是人。</a:t>
                      </a:r>
                      <a:endParaRPr lang="zh-HK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745569"/>
                  </a:ext>
                </a:extLst>
              </a:tr>
              <a:tr h="9942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/>
                        <a:t>小朋友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ym typeface="Wingdings" panose="05000000000000000000" pitchFamily="2" charset="2"/>
                        </a:rPr>
                        <a:t>好驚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/>
                        <a:t>會去救他</a:t>
                      </a:r>
                      <a:endParaRPr lang="zh-HK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sym typeface="Wingdings" panose="05000000000000000000" pitchFamily="2" charset="2"/>
                        </a:rPr>
                        <a:t>驚他會痛</a:t>
                      </a:r>
                      <a:r>
                        <a:rPr lang="en-US" altLang="zh-TW" sz="2400" b="1" dirty="0"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zh-TW" altLang="en-US" sz="2400" b="1" dirty="0">
                          <a:sym typeface="Wingdings" panose="05000000000000000000" pitchFamily="2" charset="2"/>
                        </a:rPr>
                        <a:t>死亡</a:t>
                      </a:r>
                      <a:endParaRPr lang="zh-HK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7427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5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32A217-ADAD-4F31-AA71-27D26022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9" y="308150"/>
            <a:ext cx="6347713" cy="772048"/>
          </a:xfrm>
        </p:spPr>
        <p:txBody>
          <a:bodyPr/>
          <a:lstStyle/>
          <a:p>
            <a:r>
              <a:rPr lang="zh-TW" altLang="en-US" b="1" dirty="0"/>
              <a:t>第二段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D858B4-03AC-42BC-ABE2-320DC1181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59" y="996612"/>
            <a:ext cx="6675456" cy="56453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由是觀之，無惻隱之心，非人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；無羞惡之心，非人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；無辭讓之心，非人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；無是非之心，非人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>
              <a:buNone/>
            </a:pPr>
            <a:endParaRPr lang="en-US" altLang="zh-HK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b="1" dirty="0">
                <a:solidFill>
                  <a:srgbClr val="FF6600"/>
                </a:solidFill>
                <a:latin typeface="+mn-ea"/>
              </a:rPr>
              <a:t>文言學習要點</a:t>
            </a:r>
            <a:r>
              <a:rPr lang="en-US" altLang="zh-TW" sz="2600" b="1" dirty="0">
                <a:solidFill>
                  <a:srgbClr val="FF6600"/>
                </a:solidFill>
                <a:latin typeface="+mn-ea"/>
              </a:rPr>
              <a:t>︰</a:t>
            </a:r>
          </a:p>
          <a:p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「也」的作用？ 想想以往所學</a:t>
            </a:r>
            <a:r>
              <a:rPr lang="en-US" altLang="zh-TW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</a:p>
          <a:p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</a:rPr>
              <a:t>為學一首示子姪</a:t>
            </a:r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自敗者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自力者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</a:rPr>
              <a:t>《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</a:rPr>
              <a:t>孔明借箭</a:t>
            </a:r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</a:rPr>
              <a:t>》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孔明神機妙算，吾不如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是庸才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「非人也」即是「就不是人」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b="1" dirty="0">
                <a:solidFill>
                  <a:srgbClr val="7030A0"/>
                </a:solidFill>
              </a:rPr>
              <a:t>文言句式</a:t>
            </a:r>
            <a:r>
              <a:rPr lang="en-US" altLang="zh-TW" sz="2600" b="1" dirty="0">
                <a:solidFill>
                  <a:srgbClr val="7030A0"/>
                </a:solidFill>
              </a:rPr>
              <a:t>︰</a:t>
            </a:r>
            <a:r>
              <a:rPr lang="zh-TW" altLang="en-US" sz="2600" b="1" dirty="0">
                <a:solidFill>
                  <a:srgbClr val="7030A0"/>
                </a:solidFill>
              </a:rPr>
              <a:t>判斷句</a:t>
            </a:r>
            <a:endParaRPr lang="zh-HK" alt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7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32A217-ADAD-4F31-AA71-27D26022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69" y="308150"/>
            <a:ext cx="6394604" cy="772048"/>
          </a:xfrm>
        </p:spPr>
        <p:txBody>
          <a:bodyPr/>
          <a:lstStyle/>
          <a:p>
            <a:r>
              <a:rPr lang="zh-TW" altLang="en-US" b="1" dirty="0"/>
              <a:t>第二段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D858B4-03AC-42BC-ABE2-320DC1181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29" y="1019908"/>
            <a:ext cx="7862835" cy="41723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惻隱</a:t>
            </a:r>
            <a:r>
              <a:rPr lang="zh-TW" altLang="zh-HK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之心，仁之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端</a:t>
            </a:r>
            <a:r>
              <a:rPr lang="zh-TW" altLang="zh-HK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也；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羞惡</a:t>
            </a:r>
            <a:r>
              <a:rPr lang="zh-TW" altLang="zh-HK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之心，義之端也；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辭讓</a:t>
            </a:r>
            <a:r>
              <a:rPr lang="zh-TW" altLang="zh-HK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之心，禮之端也；</a:t>
            </a:r>
            <a:r>
              <a:rPr lang="zh-TW" altLang="zh-HK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是非</a:t>
            </a:r>
            <a:r>
              <a:rPr lang="zh-TW" altLang="zh-HK" sz="2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之心，智之端也。</a:t>
            </a:r>
            <a:endParaRPr lang="en-US" altLang="zh-TW" sz="2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en-US" altLang="zh-TW" sz="2600" dirty="0">
              <a:solidFill>
                <a:srgbClr val="FF9900"/>
              </a:solidFill>
              <a:latin typeface="+mn-ea"/>
            </a:endParaRPr>
          </a:p>
          <a:p>
            <a:pPr algn="just"/>
            <a:endParaRPr lang="en-US" altLang="zh-TW" sz="2600" dirty="0">
              <a:solidFill>
                <a:srgbClr val="FF9900"/>
              </a:solidFill>
              <a:latin typeface="+mn-ea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FF6600"/>
                </a:solidFill>
                <a:latin typeface="+mn-ea"/>
              </a:rPr>
              <a:t>預習</a:t>
            </a:r>
            <a:r>
              <a:rPr lang="en-US" altLang="zh-TW" sz="2800" b="1" dirty="0">
                <a:solidFill>
                  <a:srgbClr val="FF6600"/>
                </a:solidFill>
                <a:latin typeface="+mn-ea"/>
              </a:rPr>
              <a:t>︰</a:t>
            </a:r>
            <a:endParaRPr lang="en-US" altLang="zh-TW" sz="2600" dirty="0"/>
          </a:p>
          <a:p>
            <a:r>
              <a:rPr lang="zh-TW" altLang="en-US" sz="2600" dirty="0">
                <a:solidFill>
                  <a:srgbClr val="7030A0"/>
                </a:solidFill>
              </a:rPr>
              <a:t>端</a:t>
            </a:r>
            <a:r>
              <a:rPr lang="en-US" altLang="zh-TW" sz="2600" dirty="0">
                <a:solidFill>
                  <a:srgbClr val="7030A0"/>
                </a:solidFill>
              </a:rPr>
              <a:t>︰</a:t>
            </a:r>
            <a:r>
              <a:rPr lang="zh-TW" altLang="en-US" sz="2600" dirty="0">
                <a:solidFill>
                  <a:srgbClr val="7030A0"/>
                </a:solidFill>
              </a:rPr>
              <a:t>開端、源頭。</a:t>
            </a:r>
            <a:endParaRPr lang="en-US" altLang="zh-TW" sz="2600" dirty="0">
              <a:solidFill>
                <a:srgbClr val="7030A0"/>
              </a:solidFill>
            </a:endParaRPr>
          </a:p>
          <a:p>
            <a:r>
              <a:rPr lang="zh-TW" altLang="en-US" sz="2600" dirty="0">
                <a:solidFill>
                  <a:srgbClr val="7030A0"/>
                </a:solidFill>
              </a:rPr>
              <a:t>惻隱</a:t>
            </a:r>
            <a:r>
              <a:rPr lang="en-US" altLang="zh-TW" sz="2600" dirty="0">
                <a:solidFill>
                  <a:srgbClr val="7030A0"/>
                </a:solidFill>
              </a:rPr>
              <a:t>︰</a:t>
            </a:r>
            <a:r>
              <a:rPr lang="zh-TW" altLang="en-US" sz="2600" dirty="0">
                <a:solidFill>
                  <a:srgbClr val="7030A0"/>
                </a:solidFill>
              </a:rPr>
              <a:t>同情、憐憫</a:t>
            </a:r>
            <a:endParaRPr lang="en-US" altLang="zh-TW" sz="2600" dirty="0">
              <a:solidFill>
                <a:srgbClr val="7030A0"/>
              </a:solidFill>
            </a:endParaRPr>
          </a:p>
          <a:p>
            <a:r>
              <a:rPr lang="zh-TW" altLang="en-US" sz="2600" dirty="0">
                <a:solidFill>
                  <a:srgbClr val="7030A0"/>
                </a:solidFill>
              </a:rPr>
              <a:t>羞惡</a:t>
            </a:r>
            <a:r>
              <a:rPr lang="en-US" altLang="zh-TW" sz="2600" dirty="0">
                <a:solidFill>
                  <a:srgbClr val="7030A0"/>
                </a:solidFill>
              </a:rPr>
              <a:t>︰</a:t>
            </a:r>
            <a:r>
              <a:rPr lang="zh-TW" altLang="en-US" sz="2600" dirty="0">
                <a:solidFill>
                  <a:srgbClr val="7030A0"/>
                </a:solidFill>
              </a:rPr>
              <a:t>「羞」解作「慚愧」，「惡」解作「厭惡」。</a:t>
            </a:r>
            <a:endParaRPr lang="en-US" altLang="zh-TW" sz="2600" dirty="0">
              <a:solidFill>
                <a:srgbClr val="7030A0"/>
              </a:solidFill>
            </a:endParaRPr>
          </a:p>
          <a:p>
            <a:r>
              <a:rPr lang="zh-TW" altLang="en-US" sz="2600" dirty="0">
                <a:solidFill>
                  <a:srgbClr val="7030A0"/>
                </a:solidFill>
              </a:rPr>
              <a:t>辭讓</a:t>
            </a:r>
            <a:r>
              <a:rPr lang="en-US" altLang="zh-TW" sz="2600" dirty="0">
                <a:solidFill>
                  <a:srgbClr val="7030A0"/>
                </a:solidFill>
              </a:rPr>
              <a:t>︰</a:t>
            </a:r>
            <a:r>
              <a:rPr lang="zh-TW" altLang="en-US" sz="2600" dirty="0">
                <a:solidFill>
                  <a:srgbClr val="7030A0"/>
                </a:solidFill>
              </a:rPr>
              <a:t>謙遜推讓的心。</a:t>
            </a:r>
            <a:endParaRPr lang="en-US" altLang="zh-TW" sz="2600" dirty="0">
              <a:solidFill>
                <a:srgbClr val="7030A0"/>
              </a:solidFill>
            </a:endParaRPr>
          </a:p>
          <a:p>
            <a:r>
              <a:rPr lang="zh-TW" altLang="en-US" sz="2600" dirty="0">
                <a:solidFill>
                  <a:srgbClr val="7030A0"/>
                </a:solidFill>
              </a:rPr>
              <a:t>是非</a:t>
            </a:r>
            <a:r>
              <a:rPr lang="en-US" altLang="zh-TW" sz="2600" dirty="0">
                <a:solidFill>
                  <a:srgbClr val="7030A0"/>
                </a:solidFill>
              </a:rPr>
              <a:t>︰</a:t>
            </a:r>
            <a:r>
              <a:rPr lang="zh-TW" altLang="en-US" sz="2600" dirty="0">
                <a:solidFill>
                  <a:srgbClr val="7030A0"/>
                </a:solidFill>
              </a:rPr>
              <a:t>辨別正確與錯誤的心。</a:t>
            </a:r>
            <a:endParaRPr lang="zh-HK" altLang="en-US" sz="2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612797" y="169959"/>
            <a:ext cx="6347713" cy="13208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分組討論及匯報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2797" y="973573"/>
            <a:ext cx="7431679" cy="462819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600" dirty="0">
                <a:latin typeface="Times New Roman" pitchFamily="18" charset="0"/>
                <a:ea typeface="+mj-ea"/>
                <a:cs typeface="Times New Roman" pitchFamily="18" charset="0"/>
              </a:rPr>
              <a:t>任務</a:t>
            </a:r>
            <a:r>
              <a:rPr lang="en-US" altLang="zh-TW" sz="2600" dirty="0">
                <a:latin typeface="Times New Roman" pitchFamily="18" charset="0"/>
                <a:ea typeface="+mj-ea"/>
                <a:cs typeface="Times New Roman" pitchFamily="18" charset="0"/>
              </a:rPr>
              <a:t>︰</a:t>
            </a:r>
          </a:p>
          <a:p>
            <a:r>
              <a:rPr lang="zh-TW" altLang="en-US" sz="2600" dirty="0">
                <a:solidFill>
                  <a:srgbClr val="003300"/>
                </a:solidFill>
              </a:rPr>
              <a:t>孟子於第二段運用甚麼論證手法來證明他的論點呢？其好處是？</a:t>
            </a:r>
            <a:endParaRPr lang="en-US" altLang="zh-TW" sz="2600" dirty="0">
              <a:solidFill>
                <a:srgbClr val="003300"/>
              </a:solidFill>
            </a:endParaRPr>
          </a:p>
          <a:p>
            <a:r>
              <a:rPr lang="zh-TW" altLang="en-US" sz="2600" dirty="0">
                <a:latin typeface="Times New Roman" pitchFamily="18" charset="0"/>
                <a:ea typeface="+mj-ea"/>
                <a:cs typeface="Times New Roman" pitchFamily="18" charset="0"/>
              </a:rPr>
              <a:t>您們會想到其論點、論據或論證方法有任何質疑之處嗎？</a:t>
            </a:r>
            <a:endParaRPr lang="en-US" altLang="zh-TW" sz="26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zh-TW" altLang="en-US" sz="2600" dirty="0"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zh-TW" alt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工作分配</a:t>
            </a:r>
            <a:r>
              <a:rPr lang="en-US" altLang="zh-TW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︰</a:t>
            </a:r>
          </a:p>
          <a:p>
            <a:pPr eaLnBrk="1" hangingPunct="1">
              <a:defRPr/>
            </a:pPr>
            <a:endParaRPr lang="zh-TW" altLang="en-US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619062416"/>
              </p:ext>
            </p:extLst>
          </p:nvPr>
        </p:nvGraphicFramePr>
        <p:xfrm>
          <a:off x="2888756" y="3060012"/>
          <a:ext cx="5868381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動作按鈕: 往後或下一項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E949919-F892-476A-851C-A71C17DC66F9}"/>
              </a:ext>
            </a:extLst>
          </p:cNvPr>
          <p:cNvSpPr/>
          <p:nvPr/>
        </p:nvSpPr>
        <p:spPr>
          <a:xfrm>
            <a:off x="653143" y="5833068"/>
            <a:ext cx="1150536" cy="6380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24830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E80D4B-7976-4CD6-BEF2-2559206D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圓形: 空心 3">
            <a:extLst>
              <a:ext uri="{FF2B5EF4-FFF2-40B4-BE49-F238E27FC236}">
                <a16:creationId xmlns:a16="http://schemas.microsoft.com/office/drawing/2014/main" id="{D21FC4C9-C93B-44EB-B60E-95ABEF5C9FDA}"/>
              </a:ext>
            </a:extLst>
          </p:cNvPr>
          <p:cNvSpPr/>
          <p:nvPr/>
        </p:nvSpPr>
        <p:spPr>
          <a:xfrm>
            <a:off x="841732" y="1077901"/>
            <a:ext cx="4971671" cy="485055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zh-TW" alt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分鐘</a:t>
            </a:r>
            <a:endParaRPr lang="zh-HK" alt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16999F00-2FBA-4CF2-9E3F-79353EE12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6" name="動作按鈕: 往後或下一項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CA6FBF9-B39B-4E21-9D93-5C9107F55D99}"/>
              </a:ext>
            </a:extLst>
          </p:cNvPr>
          <p:cNvSpPr/>
          <p:nvPr/>
        </p:nvSpPr>
        <p:spPr>
          <a:xfrm>
            <a:off x="653143" y="5833068"/>
            <a:ext cx="1150536" cy="6380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06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6" dur="18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09599" y="3651682"/>
            <a:ext cx="746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zh-TW" sz="3200" dirty="0">
              <a:solidFill>
                <a:srgbClr val="000066"/>
              </a:solidFill>
              <a:latin typeface="標楷體" panose="03000509000000000000" pitchFamily="65" charset="-120"/>
            </a:endParaRPr>
          </a:p>
          <a:p>
            <a:pPr algn="l"/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</a:rPr>
              <a:t>結論</a:t>
            </a:r>
            <a:r>
              <a:rPr lang="en-US" altLang="zh-TW" sz="3200" dirty="0">
                <a:solidFill>
                  <a:srgbClr val="000066"/>
                </a:solidFill>
                <a:latin typeface="標楷體" panose="03000509000000000000" pitchFamily="65" charset="-120"/>
              </a:rPr>
              <a:t>︰</a:t>
            </a:r>
            <a:r>
              <a:rPr lang="zh-TW" altLang="en-US" sz="3200" dirty="0">
                <a:solidFill>
                  <a:srgbClr val="000066"/>
                </a:solidFill>
                <a:latin typeface="標楷體" panose="03000509000000000000" pitchFamily="65" charset="-120"/>
              </a:rPr>
              <a:t>證明了人皆有惻隱之心，同時引伸出人皆有四善端。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84213" y="2693731"/>
            <a:ext cx="7702550" cy="1092200"/>
          </a:xfrm>
          <a:prstGeom prst="rect">
            <a:avLst/>
          </a:prstGeom>
          <a:solidFill>
            <a:srgbClr val="FF99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論證方法</a:t>
            </a:r>
            <a:r>
              <a:rPr lang="en-US" altLang="zh-TW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︰</a:t>
            </a:r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孟子舉出孺子入井為例，證明了人皆性善，這叫作    ？    。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66"/>
                </a:solidFill>
                <a:latin typeface="+mn-ea"/>
                <a:ea typeface="+mn-ea"/>
              </a:rPr>
              <a:t>論點：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人皆有不忍人之心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4721487" y="3211256"/>
            <a:ext cx="1727200" cy="544512"/>
          </a:xfrm>
          <a:prstGeom prst="rect">
            <a:avLst/>
          </a:prstGeom>
          <a:solidFill>
            <a:srgbClr val="FF99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舉例論證</a:t>
            </a:r>
          </a:p>
        </p:txBody>
      </p:sp>
    </p:spTree>
    <p:extLst>
      <p:ext uri="{BB962C8B-B14F-4D97-AF65-F5344CB8AC3E}">
        <p14:creationId xmlns:p14="http://schemas.microsoft.com/office/powerpoint/2010/main" val="37119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8" grpId="0" animBg="1"/>
      <p:bldP spid="358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舉例論證的作用及好處？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5029" y="1554949"/>
            <a:ext cx="5912284" cy="3880773"/>
          </a:xfrm>
        </p:spPr>
        <p:txBody>
          <a:bodyPr>
            <a:normAutofit/>
          </a:bodyPr>
          <a:lstStyle/>
          <a:p>
            <a:pPr algn="just"/>
            <a:r>
              <a:rPr lang="zh-TW" altLang="zh-HK" sz="3200" dirty="0"/>
              <a:t>就是用真實、典型的事例作為證據來證明論點的方法。</a:t>
            </a:r>
            <a:endParaRPr lang="en-US" altLang="zh-TW" sz="3200" dirty="0"/>
          </a:p>
          <a:p>
            <a:pPr algn="just"/>
            <a:r>
              <a:rPr lang="zh-TW" altLang="zh-HK" sz="3200" dirty="0"/>
              <a:t>運用</a:t>
            </a:r>
            <a:r>
              <a:rPr lang="zh-TW" altLang="en-US" sz="3200" dirty="0"/>
              <a:t>此典型事</a:t>
            </a:r>
            <a:r>
              <a:rPr lang="zh-TW" altLang="zh-HK" sz="3200" dirty="0"/>
              <a:t>例</a:t>
            </a:r>
            <a:r>
              <a:rPr lang="zh-TW" altLang="en-US" sz="3200" dirty="0">
                <a:solidFill>
                  <a:srgbClr val="FF0000"/>
                </a:solidFill>
              </a:rPr>
              <a:t>令我們思考後更相信人人都擁有符合孟子「性善」的特質</a:t>
            </a:r>
            <a:r>
              <a:rPr lang="zh-TW" altLang="en-US" sz="3200" dirty="0"/>
              <a:t>，進而深信自己同樣具備另外三個善端，</a:t>
            </a:r>
            <a:r>
              <a:rPr lang="zh-TW" altLang="zh-HK" sz="3200" dirty="0">
                <a:solidFill>
                  <a:schemeClr val="accent6">
                    <a:lumMod val="75000"/>
                  </a:schemeClr>
                </a:solidFill>
              </a:rPr>
              <a:t>增強說服力</a:t>
            </a:r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。</a:t>
            </a:r>
            <a:endParaRPr lang="zh-HK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6ED8A5-664E-4C1B-809D-6E577E9D8C3B}"/>
              </a:ext>
            </a:extLst>
          </p:cNvPr>
          <p:cNvSpPr/>
          <p:nvPr/>
        </p:nvSpPr>
        <p:spPr>
          <a:xfrm>
            <a:off x="1009860" y="5742472"/>
            <a:ext cx="5099508" cy="783771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chemeClr val="tx1"/>
                </a:solidFill>
              </a:rPr>
              <a:t>思考點</a:t>
            </a:r>
            <a:r>
              <a:rPr lang="en-US" altLang="zh-TW" sz="3000" dirty="0">
                <a:solidFill>
                  <a:schemeClr val="tx1"/>
                </a:solidFill>
              </a:rPr>
              <a:t>︰</a:t>
            </a:r>
            <a:r>
              <a:rPr lang="zh-TW" altLang="en-US" sz="3000" dirty="0">
                <a:solidFill>
                  <a:schemeClr val="tx1"/>
                </a:solidFill>
              </a:rPr>
              <a:t>這個推論有問題嗎？</a:t>
            </a:r>
            <a:endParaRPr lang="zh-HK" altLang="en-US" sz="3000" dirty="0">
              <a:solidFill>
                <a:schemeClr val="tx1"/>
              </a:solidFill>
            </a:endParaRPr>
          </a:p>
        </p:txBody>
      </p:sp>
      <p:sp>
        <p:nvSpPr>
          <p:cNvPr id="4" name="動作按鈕: 往後或下一項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C0D1DBD-5CA6-4C7C-B0A8-5B62261993CB}"/>
              </a:ext>
            </a:extLst>
          </p:cNvPr>
          <p:cNvSpPr/>
          <p:nvPr/>
        </p:nvSpPr>
        <p:spPr>
          <a:xfrm>
            <a:off x="7470949" y="251209"/>
            <a:ext cx="1210827" cy="63304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46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719" y="1111791"/>
            <a:ext cx="6347713" cy="1320800"/>
          </a:xfrm>
        </p:spPr>
        <p:txBody>
          <a:bodyPr/>
          <a:lstStyle/>
          <a:p>
            <a:r>
              <a:rPr lang="zh-TW" altLang="en-US" b="1" dirty="0"/>
              <a:t>預習</a:t>
            </a:r>
            <a:r>
              <a:rPr lang="en-US" altLang="zh-TW" b="1" dirty="0"/>
              <a:t>︰</a:t>
            </a:r>
            <a:r>
              <a:rPr lang="zh-TW" altLang="zh-HK" b="1" dirty="0"/>
              <a:t>小悅悅事件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7719" y="2336446"/>
            <a:ext cx="6931232" cy="4378818"/>
          </a:xfrm>
        </p:spPr>
        <p:txBody>
          <a:bodyPr>
            <a:normAutofit/>
          </a:bodyPr>
          <a:lstStyle/>
          <a:p>
            <a:pPr algn="just"/>
            <a:r>
              <a:rPr lang="zh-TW" altLang="zh-HK" sz="3200" dirty="0"/>
              <a:t>發生於</a:t>
            </a:r>
            <a:r>
              <a:rPr lang="en-US" altLang="zh-HK" sz="3200" dirty="0"/>
              <a:t>2011</a:t>
            </a:r>
            <a:r>
              <a:rPr lang="zh-TW" altLang="zh-HK" sz="3200" dirty="0"/>
              <a:t>年</a:t>
            </a:r>
            <a:r>
              <a:rPr lang="en-US" altLang="zh-HK" sz="3200" dirty="0"/>
              <a:t>10</a:t>
            </a:r>
            <a:r>
              <a:rPr lang="zh-TW" altLang="zh-HK" sz="3200" dirty="0"/>
              <a:t>月</a:t>
            </a:r>
            <a:r>
              <a:rPr lang="en-US" altLang="zh-HK" sz="3200" dirty="0"/>
              <a:t>13</a:t>
            </a:r>
            <a:r>
              <a:rPr lang="zh-TW" altLang="zh-HK" sz="3200" dirty="0"/>
              <a:t>日</a:t>
            </a:r>
            <a:r>
              <a:rPr lang="en-US" altLang="zh-HK" sz="3200" dirty="0"/>
              <a:t>17</a:t>
            </a:r>
            <a:r>
              <a:rPr lang="zh-TW" altLang="zh-HK" sz="3200" dirty="0"/>
              <a:t>時</a:t>
            </a:r>
            <a:r>
              <a:rPr lang="en-US" altLang="zh-HK" sz="3200" dirty="0"/>
              <a:t>25</a:t>
            </a:r>
            <a:r>
              <a:rPr lang="zh-TW" altLang="zh-HK" sz="3200" dirty="0"/>
              <a:t>分廣東省佛山市南海區黃岐鎮廣佛五金城，一名</a:t>
            </a:r>
            <a:r>
              <a:rPr lang="en-US" altLang="zh-HK" sz="3200" dirty="0"/>
              <a:t>2</a:t>
            </a:r>
            <a:r>
              <a:rPr lang="zh-TW" altLang="zh-HK" sz="3200" dirty="0"/>
              <a:t>歲女童</a:t>
            </a:r>
            <a:r>
              <a:rPr lang="zh-TW" altLang="zh-HK" sz="3200" b="1" dirty="0"/>
              <a:t>王悅</a:t>
            </a:r>
            <a:r>
              <a:rPr lang="zh-TW" altLang="zh-HK" sz="3200" dirty="0"/>
              <a:t>（乳名「小悅悅」）在陰雨天黑夜獨自跑出家門百米外後，先後被兩輛汽車撞傷倒地，第一輛客貨車撞倒女童</a:t>
            </a:r>
            <a:r>
              <a:rPr lang="en-US" altLang="zh-TW" sz="3200" dirty="0"/>
              <a:t>……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24888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BFA32-B9BB-4F88-B7B0-22DC108EC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本節課堂總結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3DB60B-3EB1-4450-AE9B-4113D3C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36914"/>
            <a:ext cx="6579997" cy="4604449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孟子認為</a:t>
            </a:r>
            <a:r>
              <a:rPr lang="zh-TW" altLang="en-US" sz="2800" dirty="0">
                <a:solidFill>
                  <a:srgbClr val="A50021"/>
                </a:solidFill>
                <a:cs typeface="Times New Roman" panose="02020603050405020304" pitchFamily="18" charset="0"/>
              </a:rPr>
              <a:t>人性本善；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提出人與生俱來就有</a:t>
            </a:r>
            <a:r>
              <a:rPr lang="zh-TW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惻隱、羞惡、辭讓、是非之心</a:t>
            </a:r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四端；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它們分別是</a:t>
            </a:r>
            <a:r>
              <a:rPr lang="zh-TW" altLang="en-US" sz="2800" dirty="0">
                <a:solidFill>
                  <a:srgbClr val="FF3399"/>
                </a:solidFill>
                <a:cs typeface="Times New Roman" panose="02020603050405020304" pitchFamily="18" charset="0"/>
              </a:rPr>
              <a:t>「仁、義、禮、智」</a:t>
            </a:r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四個開端，也說明我們也有機會成為具備這些品格的人。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第二節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︰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</a:rPr>
              <a:t>重溫學習目標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</a:rPr>
              <a:t>︰</a:t>
            </a:r>
            <a:endParaRPr lang="zh-HK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9" y="1412445"/>
            <a:ext cx="6764978" cy="249453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TW" altLang="en-US" sz="3000" dirty="0"/>
              <a:t>綜合運用</a:t>
            </a:r>
            <a:r>
              <a:rPr lang="zh-TW" altLang="en-US" sz="3000" dirty="0">
                <a:solidFill>
                  <a:srgbClr val="FF0000"/>
                </a:solidFill>
              </a:rPr>
              <a:t>文言閱讀能力</a:t>
            </a:r>
            <a:r>
              <a:rPr lang="zh-TW" altLang="en-US" sz="3000" dirty="0"/>
              <a:t>，理解文意，掌握思想內容。</a:t>
            </a:r>
          </a:p>
          <a:p>
            <a:pPr>
              <a:buFont typeface="+mj-lt"/>
              <a:buAutoNum type="arabicPeriod"/>
            </a:pPr>
            <a:r>
              <a:rPr lang="zh-TW" altLang="en-US" sz="3000" dirty="0"/>
              <a:t>認識</a:t>
            </a:r>
            <a:r>
              <a:rPr lang="zh-TW" altLang="en-US" sz="3000" dirty="0">
                <a:solidFill>
                  <a:srgbClr val="0070C0"/>
                </a:solidFill>
              </a:rPr>
              <a:t>儒家思想</a:t>
            </a:r>
            <a:r>
              <a:rPr lang="zh-TW" altLang="en-US" sz="3000" dirty="0"/>
              <a:t>，反思生活中的</a:t>
            </a:r>
            <a:r>
              <a:rPr lang="zh-TW" altLang="en-US" sz="3000" dirty="0">
                <a:solidFill>
                  <a:srgbClr val="0070C0"/>
                </a:solidFill>
              </a:rPr>
              <a:t>善</a:t>
            </a:r>
            <a:r>
              <a:rPr lang="zh-TW" altLang="en-US" sz="3000" dirty="0"/>
              <a:t>與</a:t>
            </a:r>
            <a:r>
              <a:rPr lang="zh-TW" altLang="en-US" sz="3000" dirty="0">
                <a:solidFill>
                  <a:srgbClr val="0070C0"/>
                </a:solidFill>
              </a:rPr>
              <a:t>惡</a:t>
            </a:r>
            <a:r>
              <a:rPr lang="zh-TW" altLang="en-US" sz="3000" dirty="0"/>
              <a:t>。</a:t>
            </a:r>
          </a:p>
          <a:p>
            <a:pPr>
              <a:buFont typeface="+mj-lt"/>
              <a:buAutoNum type="arabicPeriod"/>
            </a:pPr>
            <a:r>
              <a:rPr lang="zh-TW" altLang="en-US" sz="3000" dirty="0"/>
              <a:t>分析文章</a:t>
            </a:r>
            <a:r>
              <a:rPr lang="zh-TW" altLang="en-US" sz="3000" dirty="0">
                <a:solidFill>
                  <a:srgbClr val="FF9900"/>
                </a:solidFill>
              </a:rPr>
              <a:t>論點</a:t>
            </a:r>
            <a:r>
              <a:rPr lang="zh-TW" altLang="en-US" sz="3000" dirty="0"/>
              <a:t>、</a:t>
            </a:r>
            <a:r>
              <a:rPr lang="zh-TW" altLang="en-US" sz="3000" dirty="0">
                <a:solidFill>
                  <a:srgbClr val="FF9900"/>
                </a:solidFill>
              </a:rPr>
              <a:t>論據</a:t>
            </a:r>
            <a:r>
              <a:rPr lang="zh-TW" altLang="en-US" sz="3000" dirty="0"/>
              <a:t>及</a:t>
            </a:r>
            <a:r>
              <a:rPr lang="zh-TW" altLang="en-US" sz="3000" dirty="0">
                <a:solidFill>
                  <a:srgbClr val="FF9900"/>
                </a:solidFill>
              </a:rPr>
              <a:t>論證手法</a:t>
            </a:r>
            <a:r>
              <a:rPr lang="zh-TW" altLang="en-US" sz="3000" dirty="0"/>
              <a:t>。</a:t>
            </a:r>
          </a:p>
          <a:p>
            <a:endParaRPr lang="zh-HK" altLang="en-US" dirty="0"/>
          </a:p>
        </p:txBody>
      </p:sp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1B1CD0BC-D6E6-4E26-864A-F6A41641301E}"/>
              </a:ext>
            </a:extLst>
          </p:cNvPr>
          <p:cNvGraphicFramePr>
            <a:graphicFrameLocks/>
          </p:cNvGraphicFramePr>
          <p:nvPr/>
        </p:nvGraphicFramePr>
        <p:xfrm>
          <a:off x="1027440" y="3669711"/>
          <a:ext cx="3278113" cy="297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5130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AEA30E-BDCA-4D5E-AD2A-736B245C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73" y="37872"/>
            <a:ext cx="6347713" cy="561635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第三段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AB9BAA-D09E-4ED9-B9CA-50BD77B27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73" y="599507"/>
            <a:ext cx="8110507" cy="6049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人之有是四端也，猶其有四體也。</a:t>
            </a:r>
            <a:r>
              <a:rPr lang="zh-TW" altLang="zh-HK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有是四端而自謂不能者</a:t>
            </a:r>
            <a:r>
              <a:rPr lang="zh-TW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，自</a:t>
            </a:r>
            <a:r>
              <a:rPr lang="zh-TW" altLang="zh-HK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賊</a:t>
            </a:r>
            <a:r>
              <a:rPr lang="zh-TW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者也；</a:t>
            </a:r>
            <a:r>
              <a:rPr lang="zh-TW" altLang="zh-HK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謂其君不能者</a:t>
            </a:r>
            <a:r>
              <a:rPr lang="zh-TW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賊</a:t>
            </a:r>
            <a:r>
              <a:rPr lang="zh-TW" altLang="zh-HK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其君者也。</a:t>
            </a:r>
            <a:endParaRPr lang="en-US" altLang="zh-HK" sz="2800" dirty="0"/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FF6600"/>
                </a:solidFill>
                <a:latin typeface="+mn-ea"/>
              </a:rPr>
              <a:t>文言學習要點</a:t>
            </a:r>
            <a:r>
              <a:rPr lang="en-US" altLang="zh-TW" sz="2800" b="1" dirty="0">
                <a:solidFill>
                  <a:srgbClr val="FF6600"/>
                </a:solidFill>
                <a:latin typeface="+mn-ea"/>
              </a:rPr>
              <a:t>︰</a:t>
            </a:r>
          </a:p>
          <a:p>
            <a:r>
              <a:rPr lang="zh-TW" altLang="en-US" sz="2600" dirty="0"/>
              <a:t>有是四端而</a:t>
            </a:r>
            <a:r>
              <a:rPr lang="zh-TW" altLang="en-US" sz="2600" dirty="0">
                <a:solidFill>
                  <a:schemeClr val="tx1"/>
                </a:solidFill>
              </a:rPr>
              <a:t>自謂</a:t>
            </a:r>
            <a:r>
              <a:rPr lang="zh-TW" altLang="en-US" sz="2600" dirty="0">
                <a:solidFill>
                  <a:srgbClr val="FF0000"/>
                </a:solidFill>
              </a:rPr>
              <a:t>不能者？</a:t>
            </a:r>
            <a:r>
              <a:rPr lang="zh-TW" altLang="en-US" sz="2600" dirty="0"/>
              <a:t>謂其君</a:t>
            </a:r>
            <a:r>
              <a:rPr lang="zh-TW" altLang="en-US" sz="2600" dirty="0">
                <a:solidFill>
                  <a:srgbClr val="FF0000"/>
                </a:solidFill>
              </a:rPr>
              <a:t>不能者？</a:t>
            </a:r>
            <a:endParaRPr lang="en-US" altLang="zh-TW" sz="2600" dirty="0">
              <a:solidFill>
                <a:srgbClr val="FF0000"/>
              </a:solidFill>
            </a:endParaRPr>
          </a:p>
          <a:p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孔明借箭</a:t>
            </a:r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今日已不及，來日造起（造起甚麼？）</a:t>
            </a:r>
            <a:endParaRPr lang="en-US" altLang="zh-TW" sz="26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/>
              <a:t>省略了「十萬支箭」</a:t>
            </a:r>
            <a:endParaRPr lang="en-US" altLang="zh-TW" sz="2600" dirty="0"/>
          </a:p>
          <a:p>
            <a:r>
              <a:rPr lang="zh-TW" altLang="en-US" sz="2600" dirty="0"/>
              <a:t>有四端而又說自己和君主不能「甚麼」？</a:t>
            </a:r>
            <a:endParaRPr lang="en-US" altLang="zh-TW" sz="2600" dirty="0"/>
          </a:p>
          <a:p>
            <a:r>
              <a:rPr lang="zh-TW" altLang="en-US" sz="2600" dirty="0"/>
              <a:t>不能「行善」</a:t>
            </a:r>
            <a:endParaRPr lang="en-US" altLang="zh-TW" sz="2600" dirty="0"/>
          </a:p>
          <a:p>
            <a:r>
              <a:rPr lang="zh-TW" altLang="en-US" sz="2600" b="1" dirty="0">
                <a:solidFill>
                  <a:srgbClr val="7030A0"/>
                </a:solidFill>
              </a:rPr>
              <a:t>文言句式</a:t>
            </a:r>
            <a:r>
              <a:rPr lang="en-US" altLang="zh-TW" sz="2600" b="1" dirty="0">
                <a:solidFill>
                  <a:srgbClr val="7030A0"/>
                </a:solidFill>
              </a:rPr>
              <a:t>︰</a:t>
            </a:r>
            <a:r>
              <a:rPr lang="zh-TW" altLang="en-US" sz="2600" b="1" dirty="0">
                <a:solidFill>
                  <a:srgbClr val="7030A0"/>
                </a:solidFill>
              </a:rPr>
              <a:t>賓語省略</a:t>
            </a:r>
            <a:endParaRPr lang="zh-HK" altLang="en-US" sz="2600" b="1" dirty="0">
              <a:solidFill>
                <a:srgbClr val="7030A0"/>
              </a:solidFill>
            </a:endParaRPr>
          </a:p>
          <a:p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賊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者也</a:t>
            </a:r>
            <a:r>
              <a:rPr lang="en-US" altLang="zh-TW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賊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其君者也。  </a:t>
            </a:r>
            <a:r>
              <a:rPr lang="zh-TW" altLang="en-US" sz="2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「賊」</a:t>
            </a:r>
            <a:r>
              <a:rPr lang="zh-TW" altLang="en-US" sz="26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解作？</a:t>
            </a:r>
            <a:endParaRPr lang="en-US" altLang="zh-TW" sz="26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/>
              <a:t>賊（名詞）</a:t>
            </a:r>
            <a:r>
              <a:rPr lang="en-US" altLang="zh-TW" sz="2600" dirty="0">
                <a:sym typeface="Wingdings" panose="05000000000000000000" pitchFamily="2" charset="2"/>
              </a:rPr>
              <a:t></a:t>
            </a:r>
            <a:r>
              <a:rPr lang="zh-TW" altLang="en-US" sz="2600" dirty="0">
                <a:sym typeface="Wingdings" panose="05000000000000000000" pitchFamily="2" charset="2"/>
              </a:rPr>
              <a:t>賊（動詞），解作「傷害」</a:t>
            </a:r>
            <a:endParaRPr lang="en-US" altLang="zh-TW" sz="2600" dirty="0">
              <a:sym typeface="Wingdings" panose="05000000000000000000" pitchFamily="2" charset="2"/>
            </a:endParaRPr>
          </a:p>
          <a:p>
            <a:r>
              <a:rPr lang="zh-TW" altLang="en-US" sz="2600" b="1" dirty="0">
                <a:solidFill>
                  <a:srgbClr val="7030A0"/>
                </a:solidFill>
                <a:sym typeface="Wingdings" panose="05000000000000000000" pitchFamily="2" charset="2"/>
              </a:rPr>
              <a:t>文言詞匯</a:t>
            </a:r>
            <a:r>
              <a:rPr lang="en-US" altLang="zh-TW" sz="2600" b="1" dirty="0">
                <a:solidFill>
                  <a:srgbClr val="7030A0"/>
                </a:solidFill>
                <a:sym typeface="Wingdings" panose="05000000000000000000" pitchFamily="2" charset="2"/>
              </a:rPr>
              <a:t>︰</a:t>
            </a:r>
            <a:r>
              <a:rPr lang="zh-TW" altLang="en-US" sz="2600" b="1" dirty="0">
                <a:solidFill>
                  <a:srgbClr val="7030A0"/>
                </a:solidFill>
                <a:sym typeface="Wingdings" panose="05000000000000000000" pitchFamily="2" charset="2"/>
              </a:rPr>
              <a:t>詞類活用（名詞作動詞用）</a:t>
            </a:r>
            <a:endParaRPr lang="en-US" altLang="zh-TW" sz="2600" b="1" dirty="0">
              <a:solidFill>
                <a:srgbClr val="7030A0"/>
              </a:solidFill>
            </a:endParaRPr>
          </a:p>
          <a:p>
            <a:endParaRPr lang="zh-HK" altLang="en-US" sz="2600" dirty="0"/>
          </a:p>
        </p:txBody>
      </p:sp>
      <p:sp>
        <p:nvSpPr>
          <p:cNvPr id="4" name="動作按鈕: 往後或下一項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2CADE99-9940-4FBF-9C62-01AC9919244B}"/>
              </a:ext>
            </a:extLst>
          </p:cNvPr>
          <p:cNvSpPr/>
          <p:nvPr/>
        </p:nvSpPr>
        <p:spPr>
          <a:xfrm>
            <a:off x="7415684" y="5762730"/>
            <a:ext cx="1281164" cy="63304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74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E199C-A466-42F4-B443-AE59DA11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328246"/>
            <a:ext cx="6347713" cy="746927"/>
          </a:xfrm>
        </p:spPr>
        <p:txBody>
          <a:bodyPr/>
          <a:lstStyle/>
          <a:p>
            <a:r>
              <a:rPr lang="zh-TW" altLang="en-US" b="1" dirty="0"/>
              <a:t>第三段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7B823F-C44F-4224-A79A-D2720B61B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024932"/>
            <a:ext cx="6871399" cy="517992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zh-TW" altLang="zh-HK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凡有四端於我者，知皆擴而充之矣，若火之始</a:t>
            </a:r>
            <a:r>
              <a:rPr lang="zh-TW" altLang="zh-HK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</a:t>
            </a:r>
            <a:r>
              <a:rPr lang="zh-TW" altLang="zh-HK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，泉之始</a:t>
            </a:r>
            <a:r>
              <a:rPr lang="zh-TW" altLang="zh-HK" sz="3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</a:t>
            </a:r>
            <a:r>
              <a:rPr lang="zh-TW" altLang="zh-HK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HK" sz="3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苟</a:t>
            </a:r>
            <a:r>
              <a:rPr lang="zh-TW" altLang="zh-HK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能充之，足以保四海，</a:t>
            </a:r>
            <a:r>
              <a:rPr lang="zh-TW" altLang="zh-HK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苟</a:t>
            </a:r>
            <a:r>
              <a:rPr lang="zh-TW" altLang="zh-HK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不充之，不足以</a:t>
            </a:r>
            <a:r>
              <a:rPr lang="zh-TW" altLang="zh-HK" sz="30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</a:t>
            </a:r>
            <a:r>
              <a:rPr lang="zh-TW" altLang="zh-HK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父母。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>
              <a:buNone/>
            </a:pPr>
            <a:endParaRPr lang="en-US" altLang="zh-TW" sz="3000" dirty="0"/>
          </a:p>
          <a:p>
            <a:pPr marL="0" indent="0" algn="just">
              <a:buNone/>
            </a:pPr>
            <a:r>
              <a:rPr lang="zh-TW" altLang="en-US" sz="2800" b="1" dirty="0">
                <a:solidFill>
                  <a:srgbClr val="FF6600"/>
                </a:solidFill>
                <a:latin typeface="+mn-ea"/>
              </a:rPr>
              <a:t>預習</a:t>
            </a:r>
            <a:r>
              <a:rPr lang="en-US" altLang="zh-TW" sz="2800" b="1" dirty="0">
                <a:solidFill>
                  <a:srgbClr val="FF6600"/>
                </a:solidFill>
                <a:latin typeface="+mn-ea"/>
              </a:rPr>
              <a:t>︰</a:t>
            </a:r>
          </a:p>
          <a:p>
            <a:pPr algn="just"/>
            <a:r>
              <a:rPr lang="zh-TW" altLang="en-US" sz="2800" dirty="0"/>
              <a:t>然？</a:t>
            </a:r>
            <a:endParaRPr lang="en-US" altLang="zh-TW" sz="2800" dirty="0"/>
          </a:p>
          <a:p>
            <a:pPr algn="just"/>
            <a:r>
              <a:rPr lang="zh-TW" altLang="en-US" sz="2800" dirty="0"/>
              <a:t>「然」通「燃」，解作燃燒。</a:t>
            </a:r>
            <a:endParaRPr lang="en-US" altLang="zh-TW" sz="2800" dirty="0"/>
          </a:p>
          <a:p>
            <a:pPr marL="0" indent="0" algn="just">
              <a:buNone/>
            </a:pP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文言詞匯</a:t>
            </a:r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通假字</a:t>
            </a:r>
            <a:endParaRPr lang="en-US" altLang="zh-TW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</a:t>
            </a:r>
            <a:r>
              <a:rPr lang="en-US" altLang="zh-TW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解作「流出」。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</a:rPr>
              <a:t>苟</a:t>
            </a:r>
            <a:r>
              <a:rPr lang="en-US" altLang="zh-TW" sz="2800" dirty="0">
                <a:solidFill>
                  <a:srgbClr val="00B050"/>
                </a:solidFill>
                <a:latin typeface="微軟正黑體" panose="020B0604030504040204" pitchFamily="34" charset="-120"/>
              </a:rPr>
              <a:t>︰</a:t>
            </a:r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</a:rPr>
              <a:t>解作「假如」。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</a:endParaRPr>
          </a:p>
          <a:p>
            <a:pPr algn="just"/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</a:rPr>
              <a:t>事</a:t>
            </a:r>
            <a:r>
              <a:rPr lang="en-US" altLang="zh-TW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解作「侍奉」。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動作按鈕: 往後或下一項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DFD72D8-C425-43DE-A5E4-856DD0AB0E5B}"/>
              </a:ext>
            </a:extLst>
          </p:cNvPr>
          <p:cNvSpPr/>
          <p:nvPr/>
        </p:nvSpPr>
        <p:spPr>
          <a:xfrm>
            <a:off x="7415684" y="5762730"/>
            <a:ext cx="1281164" cy="63304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12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6365631" y="1470025"/>
            <a:ext cx="2397369" cy="1295400"/>
          </a:xfrm>
          <a:prstGeom prst="wedgeRoundRectCallout">
            <a:avLst>
              <a:gd name="adj1" fmla="val -76875"/>
              <a:gd name="adj2" fmla="val 121815"/>
              <a:gd name="adj3" fmla="val 16667"/>
            </a:avLst>
          </a:prstGeom>
          <a:solidFill>
            <a:srgbClr val="FFFF99"/>
          </a:solidFill>
          <a:ln w="254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人皆有不</a:t>
            </a:r>
          </a:p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忍人之心。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80999" y="1622425"/>
            <a:ext cx="3430979" cy="2133600"/>
          </a:xfrm>
          <a:prstGeom prst="wedgeRoundRectCallout">
            <a:avLst>
              <a:gd name="adj1" fmla="val 51889"/>
              <a:gd name="adj2" fmla="val 59745"/>
              <a:gd name="adj3" fmla="val 16667"/>
            </a:avLst>
          </a:prstGeom>
          <a:solidFill>
            <a:srgbClr val="FFFF99"/>
          </a:solidFill>
          <a:ln w="254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先王以不忍人之</a:t>
            </a:r>
          </a:p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心，行不忍人之</a:t>
            </a:r>
          </a:p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政，治天下可運</a:t>
            </a:r>
          </a:p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之掌上。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6199834" y="3527425"/>
            <a:ext cx="2868804" cy="1567089"/>
          </a:xfrm>
          <a:prstGeom prst="wedgeRoundRectCallout">
            <a:avLst>
              <a:gd name="adj1" fmla="val -70884"/>
              <a:gd name="adj2" fmla="val -5430"/>
              <a:gd name="adj3" fmla="val 16667"/>
            </a:avLst>
          </a:prstGeom>
          <a:solidFill>
            <a:srgbClr val="FFFF99"/>
          </a:solidFill>
          <a:ln w="254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en-US" altLang="zh-TW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人與生俱來</a:t>
            </a:r>
            <a:endParaRPr lang="en-US" altLang="zh-TW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ct val="0"/>
              </a:spcBef>
            </a:pPr>
            <a:r>
              <a:rPr lang="zh-TW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皆有四善端。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12302" name="Rectangle 14"/>
          <p:cNvSpPr>
            <a:spLocks noGrp="1" noChangeArrowheads="1"/>
          </p:cNvSpPr>
          <p:nvPr>
            <p:ph type="title"/>
          </p:nvPr>
        </p:nvSpPr>
        <p:spPr>
          <a:xfrm>
            <a:off x="609598" y="609600"/>
            <a:ext cx="7489373" cy="1320800"/>
          </a:xfrm>
        </p:spPr>
        <p:txBody>
          <a:bodyPr/>
          <a:lstStyle/>
          <a:p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在</a:t>
            </a:r>
            <a:r>
              <a:rPr lang="en-US" altLang="zh-TW" b="1" dirty="0">
                <a:solidFill>
                  <a:srgbClr val="660066"/>
                </a:solidFill>
                <a:latin typeface="+mn-ea"/>
                <a:ea typeface="+mn-ea"/>
              </a:rPr>
              <a:t>《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論四端</a:t>
            </a:r>
            <a:r>
              <a:rPr lang="en-US" altLang="zh-TW" b="1" dirty="0">
                <a:solidFill>
                  <a:srgbClr val="660066"/>
                </a:solidFill>
                <a:latin typeface="+mn-ea"/>
                <a:ea typeface="+mn-ea"/>
              </a:rPr>
              <a:t>》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中，孟子有</a:t>
            </a:r>
            <a:r>
              <a:rPr lang="zh-TW" altLang="en-US" b="1" u="sng" dirty="0">
                <a:solidFill>
                  <a:srgbClr val="002060"/>
                </a:solidFill>
                <a:latin typeface="+mn-ea"/>
                <a:ea typeface="+mn-ea"/>
              </a:rPr>
              <a:t>三個論點 </a:t>
            </a:r>
            <a:r>
              <a:rPr lang="zh-TW" altLang="en-US" b="1" dirty="0">
                <a:solidFill>
                  <a:srgbClr val="660066"/>
                </a:solidFill>
                <a:latin typeface="+mn-ea"/>
                <a:ea typeface="+mn-ea"/>
              </a:rPr>
              <a:t>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02A9947-9BC5-4A86-B29D-148D01729B0B}"/>
              </a:ext>
            </a:extLst>
          </p:cNvPr>
          <p:cNvSpPr/>
          <p:nvPr/>
        </p:nvSpPr>
        <p:spPr>
          <a:xfrm>
            <a:off x="492368" y="5546690"/>
            <a:ext cx="8093947" cy="1009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孟子於第三段分別運用了哪些論證手法，其作用又如何？</a:t>
            </a:r>
            <a:endParaRPr lang="zh-HK" altLang="en-US" sz="2800" dirty="0"/>
          </a:p>
        </p:txBody>
      </p:sp>
      <p:sp>
        <p:nvSpPr>
          <p:cNvPr id="3" name="笑臉 2">
            <a:extLst>
              <a:ext uri="{FF2B5EF4-FFF2-40B4-BE49-F238E27FC236}">
                <a16:creationId xmlns:a16="http://schemas.microsoft.com/office/drawing/2014/main" id="{62C3DBDF-2AA8-4320-9874-B5077FBC14EC}"/>
              </a:ext>
            </a:extLst>
          </p:cNvPr>
          <p:cNvSpPr/>
          <p:nvPr/>
        </p:nvSpPr>
        <p:spPr>
          <a:xfrm>
            <a:off x="4250453" y="3210448"/>
            <a:ext cx="1205803" cy="1170633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381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 autoUpdateAnimBg="0"/>
      <p:bldP spid="12295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908425" y="3795715"/>
            <a:ext cx="3080204" cy="1077218"/>
          </a:xfrm>
          <a:prstGeom prst="rect">
            <a:avLst/>
          </a:prstGeom>
          <a:solidFill>
            <a:srgbClr val="FF99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論證方法</a:t>
            </a:r>
            <a:r>
              <a:rPr lang="en-US" altLang="zh-TW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︰</a:t>
            </a:r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這叫作</a:t>
            </a:r>
            <a:r>
              <a:rPr lang="zh-TW" altLang="en-US" sz="3200" dirty="0">
                <a:latin typeface="標楷體" panose="03000509000000000000" pitchFamily="65" charset="-120"/>
              </a:rPr>
              <a:t>   ？    </a:t>
            </a:r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。</a:t>
            </a: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4114800" y="1447800"/>
            <a:ext cx="3810000" cy="1524000"/>
          </a:xfrm>
          <a:prstGeom prst="wedgeRoundRectCallout">
            <a:avLst>
              <a:gd name="adj1" fmla="val -71500"/>
              <a:gd name="adj2" fmla="val 113231"/>
              <a:gd name="adj3" fmla="val 16667"/>
            </a:avLst>
          </a:prstGeom>
          <a:solidFill>
            <a:srgbClr val="FFFF99"/>
          </a:solidFill>
          <a:ln w="254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r>
              <a:rPr lang="zh-TW" altLang="en-US" sz="3200">
                <a:solidFill>
                  <a:srgbClr val="003300"/>
                </a:solidFill>
              </a:rPr>
              <a:t>四端與四肢一樣，</a:t>
            </a:r>
          </a:p>
          <a:p>
            <a:pPr algn="l">
              <a:spcBef>
                <a:spcPct val="0"/>
              </a:spcBef>
            </a:pPr>
            <a:r>
              <a:rPr lang="zh-TW" altLang="en-US" sz="3200">
                <a:solidFill>
                  <a:srgbClr val="003300"/>
                </a:solidFill>
              </a:rPr>
              <a:t>都是與生俱來的。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681038"/>
            <a:ext cx="9144000" cy="641350"/>
          </a:xfrm>
        </p:spPr>
        <p:txBody>
          <a:bodyPr/>
          <a:lstStyle/>
          <a:p>
            <a:r>
              <a:rPr lang="zh-TW" altLang="en-US" b="1">
                <a:solidFill>
                  <a:srgbClr val="000066"/>
                </a:solidFill>
                <a:latin typeface="+mn-ea"/>
                <a:ea typeface="+mn-ea"/>
              </a:rPr>
              <a:t>論點二：</a:t>
            </a:r>
            <a:r>
              <a:rPr lang="zh-TW" altLang="en-US" b="1">
                <a:solidFill>
                  <a:srgbClr val="660066"/>
                </a:solidFill>
                <a:latin typeface="+mn-ea"/>
                <a:ea typeface="+mn-ea"/>
              </a:rPr>
              <a:t>人皆有仁、義、禮、智四種善端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526782" y="4334324"/>
            <a:ext cx="1727200" cy="544513"/>
          </a:xfrm>
          <a:prstGeom prst="rect">
            <a:avLst/>
          </a:prstGeom>
          <a:solidFill>
            <a:srgbClr val="FF99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比喻論證</a:t>
            </a:r>
          </a:p>
        </p:txBody>
      </p:sp>
      <p:sp>
        <p:nvSpPr>
          <p:cNvPr id="2" name="笑臉 1">
            <a:extLst>
              <a:ext uri="{FF2B5EF4-FFF2-40B4-BE49-F238E27FC236}">
                <a16:creationId xmlns:a16="http://schemas.microsoft.com/office/drawing/2014/main" id="{88F47640-CCA2-4593-9545-D0736AA8B602}"/>
              </a:ext>
            </a:extLst>
          </p:cNvPr>
          <p:cNvSpPr/>
          <p:nvPr/>
        </p:nvSpPr>
        <p:spPr>
          <a:xfrm>
            <a:off x="1451987" y="3331029"/>
            <a:ext cx="1617784" cy="1441938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885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比喻論證的作用及好處？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5028" y="1591879"/>
            <a:ext cx="5912284" cy="3880773"/>
          </a:xfrm>
        </p:spPr>
        <p:txBody>
          <a:bodyPr>
            <a:normAutofit/>
          </a:bodyPr>
          <a:lstStyle/>
          <a:p>
            <a:r>
              <a:rPr lang="zh-TW" altLang="zh-HK" sz="3200" dirty="0">
                <a:solidFill>
                  <a:schemeClr val="accent6">
                    <a:lumMod val="75000"/>
                  </a:schemeClr>
                </a:solidFill>
              </a:rPr>
              <a:t>用打比方的方法來論證抽象、</a:t>
            </a:r>
            <a:r>
              <a:rPr lang="en-US" altLang="zh-TW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TW" altLang="zh-HK" sz="3200" dirty="0">
                <a:solidFill>
                  <a:schemeClr val="accent6">
                    <a:lumMod val="75000"/>
                  </a:schemeClr>
                </a:solidFill>
              </a:rPr>
              <a:t>深奧的道理，可使文章的說理深入淺出，</a:t>
            </a:r>
            <a:r>
              <a:rPr lang="zh-TW" altLang="zh-HK" sz="3200" kern="100" dirty="0">
                <a:solidFill>
                  <a:srgbClr val="FF0000"/>
                </a:solidFill>
              </a:rPr>
              <a:t>既可幫助讀者理解</a:t>
            </a:r>
            <a:r>
              <a:rPr lang="zh-TW" altLang="en-US" sz="3200" kern="100" dirty="0">
                <a:solidFill>
                  <a:srgbClr val="FF0000"/>
                </a:solidFill>
              </a:rPr>
              <a:t>四善端與生俱來</a:t>
            </a:r>
            <a:r>
              <a:rPr lang="zh-TW" altLang="zh-HK" sz="3200" kern="100" dirty="0">
                <a:solidFill>
                  <a:srgbClr val="FF0000"/>
                </a:solidFill>
              </a:rPr>
              <a:t>，也可以增加文章的趣味。</a:t>
            </a:r>
          </a:p>
          <a:p>
            <a:endParaRPr lang="en-US" altLang="zh-TW" sz="3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HK" sz="3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zh-HK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30DEE1-60C1-45CD-8082-0816ACF7F89D}"/>
              </a:ext>
            </a:extLst>
          </p:cNvPr>
          <p:cNvSpPr/>
          <p:nvPr/>
        </p:nvSpPr>
        <p:spPr>
          <a:xfrm>
            <a:off x="1045028" y="4874235"/>
            <a:ext cx="4880724" cy="783771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chemeClr val="tx1"/>
                </a:solidFill>
              </a:rPr>
              <a:t>思考點</a:t>
            </a:r>
            <a:r>
              <a:rPr lang="en-US" altLang="zh-TW" sz="3000" dirty="0">
                <a:solidFill>
                  <a:schemeClr val="tx1"/>
                </a:solidFill>
              </a:rPr>
              <a:t>︰</a:t>
            </a:r>
            <a:r>
              <a:rPr lang="zh-TW" altLang="en-US" sz="3000" dirty="0">
                <a:solidFill>
                  <a:schemeClr val="tx1"/>
                </a:solidFill>
              </a:rPr>
              <a:t>這個比喻貼切嗎？</a:t>
            </a:r>
            <a:endParaRPr lang="zh-HK" alt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11188" y="4595813"/>
            <a:ext cx="7993062" cy="584775"/>
          </a:xfrm>
          <a:prstGeom prst="rect">
            <a:avLst/>
          </a:prstGeom>
          <a:solidFill>
            <a:srgbClr val="FF99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論證方法</a:t>
            </a:r>
            <a:r>
              <a:rPr lang="en-US" altLang="zh-TW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︰</a:t>
            </a:r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這是   </a:t>
            </a:r>
            <a:r>
              <a:rPr lang="zh-TW" altLang="en-US" sz="3200" dirty="0">
                <a:latin typeface="標楷體" panose="03000509000000000000" pitchFamily="65" charset="-120"/>
              </a:rPr>
              <a:t>？    </a:t>
            </a:r>
            <a:r>
              <a:rPr lang="zh-TW" altLang="en-US" sz="3200" dirty="0">
                <a:solidFill>
                  <a:srgbClr val="003300"/>
                </a:solidFill>
                <a:latin typeface="標楷體" panose="03000509000000000000" pitchFamily="65" charset="-120"/>
              </a:rPr>
              <a:t>。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2775" y="1700215"/>
            <a:ext cx="8002588" cy="604837"/>
          </a:xfrm>
          <a:prstGeom prst="rect">
            <a:avLst/>
          </a:prstGeom>
          <a:solidFill>
            <a:srgbClr val="CCFFFF"/>
          </a:solidFill>
          <a:ln w="254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3200" dirty="0">
                <a:solidFill>
                  <a:srgbClr val="000066"/>
                </a:solidFill>
              </a:rPr>
              <a:t>正面論證</a:t>
            </a:r>
            <a:r>
              <a:rPr lang="en-US" altLang="zh-TW" sz="3200" dirty="0">
                <a:solidFill>
                  <a:srgbClr val="000066"/>
                </a:solidFill>
              </a:rPr>
              <a:t>︰</a:t>
            </a:r>
            <a:r>
              <a:rPr lang="zh-TW" altLang="en-US" sz="3200" dirty="0">
                <a:solidFill>
                  <a:srgbClr val="000066"/>
                </a:solidFill>
              </a:rPr>
              <a:t>苟能充之，足以保四海。</a:t>
            </a:r>
          </a:p>
        </p:txBody>
      </p:sp>
      <p:grpSp>
        <p:nvGrpSpPr>
          <p:cNvPr id="20501" name="Group 21"/>
          <p:cNvGrpSpPr>
            <a:grpSpLocks/>
          </p:cNvGrpSpPr>
          <p:nvPr/>
        </p:nvGrpSpPr>
        <p:grpSpPr bwMode="auto">
          <a:xfrm>
            <a:off x="612775" y="2343150"/>
            <a:ext cx="8002588" cy="1028700"/>
            <a:chOff x="431" y="1557"/>
            <a:chExt cx="5041" cy="648"/>
          </a:xfrm>
        </p:grpSpPr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431" y="1824"/>
              <a:ext cx="5041" cy="381"/>
            </a:xfrm>
            <a:prstGeom prst="rect">
              <a:avLst/>
            </a:prstGeom>
            <a:solidFill>
              <a:srgbClr val="CCFFCC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zh-TW" altLang="en-US" sz="3200" dirty="0">
                  <a:solidFill>
                    <a:srgbClr val="003300"/>
                  </a:solidFill>
                </a:rPr>
                <a:t>反面論證</a:t>
              </a:r>
              <a:r>
                <a:rPr lang="en-US" altLang="zh-TW" sz="3200" dirty="0">
                  <a:solidFill>
                    <a:srgbClr val="003300"/>
                  </a:solidFill>
                </a:rPr>
                <a:t>︰</a:t>
              </a:r>
              <a:r>
                <a:rPr lang="zh-TW" altLang="en-US" sz="3200" dirty="0">
                  <a:solidFill>
                    <a:srgbClr val="003300"/>
                  </a:solidFill>
                </a:rPr>
                <a:t>苟不充之，不足以事父母。</a:t>
              </a:r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 flipH="1">
              <a:off x="2799" y="1557"/>
              <a:ext cx="0" cy="24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HK" altLang="en-US"/>
            </a:p>
          </p:txBody>
        </p:sp>
      </p:grp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611188" y="3446465"/>
            <a:ext cx="7993062" cy="1006475"/>
            <a:chOff x="528" y="2160"/>
            <a:chExt cx="4992" cy="634"/>
          </a:xfrm>
        </p:grpSpPr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528" y="2413"/>
              <a:ext cx="4992" cy="381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zh-TW" altLang="en-US" sz="3200" dirty="0">
                  <a:solidFill>
                    <a:srgbClr val="660066"/>
                  </a:solidFill>
                </a:rPr>
                <a:t>結論：行仁政能治理好天下。</a:t>
              </a:r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 flipH="1">
              <a:off x="2880" y="2160"/>
              <a:ext cx="0" cy="24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HK" altLang="en-US"/>
            </a:p>
          </p:txBody>
        </p:sp>
      </p:grp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7924800" y="2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TW" altLang="en-US"/>
              <a:t>課文分析</a:t>
            </a:r>
          </a:p>
        </p:txBody>
      </p:sp>
      <p:sp>
        <p:nvSpPr>
          <p:cNvPr id="20499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561975"/>
            <a:ext cx="9144000" cy="1066800"/>
          </a:xfrm>
        </p:spPr>
        <p:txBody>
          <a:bodyPr/>
          <a:lstStyle/>
          <a:p>
            <a:r>
              <a:rPr lang="zh-TW" altLang="en-US" sz="3200" b="1">
                <a:solidFill>
                  <a:srgbClr val="000066"/>
                </a:solidFill>
                <a:latin typeface="+mn-ea"/>
                <a:ea typeface="+mn-ea"/>
              </a:rPr>
              <a:t>論點三：</a:t>
            </a:r>
            <a:r>
              <a:rPr lang="zh-TW" altLang="en-US" sz="3200" b="1">
                <a:solidFill>
                  <a:srgbClr val="660066"/>
                </a:solidFill>
                <a:latin typeface="+mn-ea"/>
                <a:ea typeface="+mn-ea"/>
              </a:rPr>
              <a:t>先王以不忍人之心，行不忍人之政，</a:t>
            </a:r>
            <a:br>
              <a:rPr lang="zh-TW" altLang="en-US" sz="3200" b="1">
                <a:solidFill>
                  <a:srgbClr val="660066"/>
                </a:solidFill>
                <a:latin typeface="+mn-ea"/>
                <a:ea typeface="+mn-ea"/>
              </a:rPr>
            </a:br>
            <a:r>
              <a:rPr lang="zh-TW" altLang="en-US" sz="3200" b="1">
                <a:solidFill>
                  <a:srgbClr val="660066"/>
                </a:solidFill>
                <a:latin typeface="+mn-ea"/>
                <a:ea typeface="+mn-ea"/>
              </a:rPr>
              <a:t>治天下可運之掌上。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3708400" y="4604676"/>
            <a:ext cx="1727200" cy="544513"/>
          </a:xfrm>
          <a:prstGeom prst="rect">
            <a:avLst/>
          </a:prstGeom>
          <a:solidFill>
            <a:srgbClr val="FF99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</a:rPr>
              <a:t>對比論證</a:t>
            </a:r>
          </a:p>
        </p:txBody>
      </p:sp>
    </p:spTree>
    <p:extLst>
      <p:ext uri="{BB962C8B-B14F-4D97-AF65-F5344CB8AC3E}">
        <p14:creationId xmlns:p14="http://schemas.microsoft.com/office/powerpoint/2010/main" val="39831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對比論證的作用及好處？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5029" y="1554949"/>
            <a:ext cx="5912284" cy="3880773"/>
          </a:xfrm>
        </p:spPr>
        <p:txBody>
          <a:bodyPr>
            <a:normAutofit/>
          </a:bodyPr>
          <a:lstStyle/>
          <a:p>
            <a:r>
              <a:rPr lang="zh-TW" altLang="zh-HK" sz="3200" dirty="0">
                <a:solidFill>
                  <a:schemeClr val="accent6">
                    <a:lumMod val="75000"/>
                  </a:schemeClr>
                </a:solidFill>
              </a:rPr>
              <a:t>通過比較，可以揭示事物的差異，誰是誰非，一目了然。</a:t>
            </a:r>
            <a:r>
              <a:rPr lang="zh-TW" altLang="zh-HK" sz="3200" kern="100" dirty="0">
                <a:solidFill>
                  <a:srgbClr val="FF0000"/>
                </a:solidFill>
              </a:rPr>
              <a:t>藉以說明只要有憐憫同情百姓之心施行仁政，便可</a:t>
            </a:r>
            <a:r>
              <a:rPr lang="zh-TW" altLang="en-US" sz="3200" kern="100" dirty="0">
                <a:solidFill>
                  <a:srgbClr val="FF0000"/>
                </a:solidFill>
              </a:rPr>
              <a:t>容易</a:t>
            </a:r>
            <a:r>
              <a:rPr lang="zh-TW" altLang="zh-HK" sz="3200" kern="100" dirty="0">
                <a:solidFill>
                  <a:srgbClr val="FF0000"/>
                </a:solidFill>
              </a:rPr>
              <a:t>治理好天下。</a:t>
            </a:r>
            <a:endParaRPr lang="zh-TW" altLang="zh-HK" sz="3200" dirty="0">
              <a:solidFill>
                <a:srgbClr val="FF0000"/>
              </a:solidFill>
            </a:endParaRPr>
          </a:p>
          <a:p>
            <a:endParaRPr lang="en-US" altLang="zh-TW" sz="3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HK" sz="3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zh-HK" alt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9755DB-9BE0-4406-BC36-A816422B8A7B}"/>
              </a:ext>
            </a:extLst>
          </p:cNvPr>
          <p:cNvSpPr/>
          <p:nvPr/>
        </p:nvSpPr>
        <p:spPr>
          <a:xfrm>
            <a:off x="676754" y="4764756"/>
            <a:ext cx="5553902" cy="783771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chemeClr val="tx1"/>
                </a:solidFill>
              </a:rPr>
              <a:t>思考點</a:t>
            </a:r>
            <a:r>
              <a:rPr lang="en-US" altLang="zh-TW" sz="3000" dirty="0">
                <a:solidFill>
                  <a:schemeClr val="tx1"/>
                </a:solidFill>
              </a:rPr>
              <a:t>︰</a:t>
            </a:r>
            <a:r>
              <a:rPr lang="zh-TW" altLang="en-US" sz="3000" dirty="0">
                <a:solidFill>
                  <a:schemeClr val="tx1"/>
                </a:solidFill>
              </a:rPr>
              <a:t>這個觀點符合現實嗎？</a:t>
            </a:r>
            <a:endParaRPr lang="zh-HK" alt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532410" y="128397"/>
            <a:ext cx="6347713" cy="13208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分組討論及匯報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2410" y="788797"/>
            <a:ext cx="7476126" cy="4792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2600" dirty="0">
                <a:latin typeface="Times New Roman" pitchFamily="18" charset="0"/>
                <a:ea typeface="+mj-ea"/>
                <a:cs typeface="Times New Roman" pitchFamily="18" charset="0"/>
              </a:rPr>
              <a:t>任務</a:t>
            </a:r>
            <a:r>
              <a:rPr lang="en-US" altLang="zh-TW" sz="2600" dirty="0">
                <a:latin typeface="Times New Roman" pitchFamily="18" charset="0"/>
                <a:ea typeface="+mj-ea"/>
                <a:cs typeface="Times New Roman" pitchFamily="18" charset="0"/>
              </a:rPr>
              <a:t>︰</a:t>
            </a:r>
          </a:p>
          <a:p>
            <a:r>
              <a:rPr lang="zh-TW" altLang="en-US" sz="2400" dirty="0">
                <a:solidFill>
                  <a:srgbClr val="003300"/>
                </a:solidFill>
              </a:rPr>
              <a:t>先閱讀新聞一則。</a:t>
            </a:r>
            <a:endParaRPr lang="en-US" altLang="zh-TW" sz="2400" dirty="0">
              <a:solidFill>
                <a:srgbClr val="003300"/>
              </a:solidFill>
            </a:endParaRPr>
          </a:p>
          <a:p>
            <a:pPr marL="0" indent="0">
              <a:buNone/>
            </a:pPr>
            <a:r>
              <a:rPr lang="zh-TW" altLang="zh-HK" sz="2400" dirty="0"/>
              <a:t>討論問題：</a:t>
            </a:r>
          </a:p>
          <a:p>
            <a:pPr lvl="0"/>
            <a:r>
              <a:rPr lang="zh-TW" altLang="zh-HK" sz="2400" i="1" dirty="0">
                <a:solidFill>
                  <a:srgbClr val="FF3399"/>
                </a:solidFill>
              </a:rPr>
              <a:t>要處理好野豬問題，需要具備哪些德性？</a:t>
            </a:r>
          </a:p>
          <a:p>
            <a:pPr lvl="0"/>
            <a:r>
              <a:rPr lang="zh-TW" altLang="zh-HK" sz="2400" i="1" dirty="0">
                <a:solidFill>
                  <a:srgbClr val="FF3399"/>
                </a:solidFill>
              </a:rPr>
              <a:t>試從仁、義、禮、智的角度評論下列各人的意見：</a:t>
            </a:r>
          </a:p>
          <a:p>
            <a:pPr marL="0" indent="0">
              <a:buNone/>
            </a:pPr>
            <a:r>
              <a:rPr lang="en-US" altLang="zh-HK" sz="2400" i="1" dirty="0">
                <a:solidFill>
                  <a:srgbClr val="FF3399"/>
                </a:solidFill>
                <a:sym typeface="Wingdings" panose="05000000000000000000" pitchFamily="2" charset="2"/>
              </a:rPr>
              <a:t>  </a:t>
            </a:r>
            <a:r>
              <a:rPr lang="zh-TW" altLang="zh-HK" sz="2400" i="1" dirty="0">
                <a:solidFill>
                  <a:srgbClr val="FF3399"/>
                </a:solidFill>
              </a:rPr>
              <a:t>梁振英</a:t>
            </a:r>
          </a:p>
          <a:p>
            <a:pPr marL="0" indent="0">
              <a:buNone/>
            </a:pPr>
            <a:r>
              <a:rPr lang="en-US" altLang="zh-HK" sz="2400" i="1" dirty="0">
                <a:solidFill>
                  <a:srgbClr val="FF3399"/>
                </a:solidFill>
                <a:sym typeface="Wingdings" panose="05000000000000000000" pitchFamily="2" charset="2"/>
              </a:rPr>
              <a:t>  </a:t>
            </a:r>
            <a:r>
              <a:rPr lang="zh-TW" altLang="zh-HK" sz="2400" i="1" dirty="0">
                <a:solidFill>
                  <a:srgbClr val="FF3399"/>
                </a:solidFill>
              </a:rPr>
              <a:t>楊哲安</a:t>
            </a:r>
          </a:p>
          <a:p>
            <a:pPr marL="0" indent="0">
              <a:buNone/>
            </a:pPr>
            <a:r>
              <a:rPr lang="en-US" altLang="zh-HK" sz="2400" i="1" dirty="0">
                <a:solidFill>
                  <a:srgbClr val="FF3399"/>
                </a:solidFill>
                <a:sym typeface="Wingdings" panose="05000000000000000000" pitchFamily="2" charset="2"/>
              </a:rPr>
              <a:t>  </a:t>
            </a:r>
            <a:r>
              <a:rPr lang="zh-TW" altLang="zh-HK" sz="2400" i="1" dirty="0">
                <a:solidFill>
                  <a:srgbClr val="FF3399"/>
                </a:solidFill>
              </a:rPr>
              <a:t>劉志成</a:t>
            </a:r>
            <a:endParaRPr lang="en-US" altLang="zh-TW" sz="2600" i="1" dirty="0">
              <a:solidFill>
                <a:srgbClr val="FF3399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</a:t>
            </a:r>
            <a:endParaRPr lang="en-US" altLang="zh-TW" sz="26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>
              <a:buNone/>
            </a:pPr>
            <a:r>
              <a:rPr lang="zh-TW" alt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工作分配</a:t>
            </a:r>
            <a:r>
              <a:rPr lang="en-US" altLang="zh-TW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︰</a:t>
            </a:r>
          </a:p>
          <a:p>
            <a:pPr eaLnBrk="1" hangingPunct="1">
              <a:defRPr/>
            </a:pPr>
            <a:endParaRPr lang="zh-TW" altLang="en-US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057458395"/>
              </p:ext>
            </p:extLst>
          </p:nvPr>
        </p:nvGraphicFramePr>
        <p:xfrm>
          <a:off x="3220351" y="3197796"/>
          <a:ext cx="5868381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動作按鈕: 往後或下一項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E949919-F892-476A-851C-A71C17DC66F9}"/>
              </a:ext>
            </a:extLst>
          </p:cNvPr>
          <p:cNvSpPr/>
          <p:nvPr/>
        </p:nvSpPr>
        <p:spPr>
          <a:xfrm>
            <a:off x="653143" y="5833068"/>
            <a:ext cx="1150536" cy="6380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152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75C2BE1-00F2-4E44-A4BB-F0DDF6EB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546"/>
            <a:ext cx="9144000" cy="56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33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E80D4B-7976-4CD6-BEF2-2559206D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圓形: 空心 3">
            <a:extLst>
              <a:ext uri="{FF2B5EF4-FFF2-40B4-BE49-F238E27FC236}">
                <a16:creationId xmlns:a16="http://schemas.microsoft.com/office/drawing/2014/main" id="{D21FC4C9-C93B-44EB-B60E-95ABEF5C9FDA}"/>
              </a:ext>
            </a:extLst>
          </p:cNvPr>
          <p:cNvSpPr/>
          <p:nvPr/>
        </p:nvSpPr>
        <p:spPr>
          <a:xfrm>
            <a:off x="841732" y="1077901"/>
            <a:ext cx="4971671" cy="4850559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r>
              <a:rPr lang="zh-TW" alt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分鐘</a:t>
            </a:r>
            <a:endParaRPr lang="zh-HK" alt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動作按鈕: 往後或下一項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CA6FBF9-B39B-4E21-9D93-5C9107F55D99}"/>
              </a:ext>
            </a:extLst>
          </p:cNvPr>
          <p:cNvSpPr/>
          <p:nvPr/>
        </p:nvSpPr>
        <p:spPr>
          <a:xfrm>
            <a:off x="653143" y="5833068"/>
            <a:ext cx="1150536" cy="63807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30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6" dur="3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CBFA32-B9BB-4F88-B7B0-22DC108EC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本節課堂總結</a:t>
            </a:r>
            <a:endParaRPr lang="zh-HK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3DB60B-3EB1-4450-AE9B-4113D3C4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36914"/>
            <a:ext cx="6579997" cy="4604449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孟子認為</a:t>
            </a:r>
            <a:r>
              <a:rPr lang="zh-TW" altLang="en-US" sz="2800" dirty="0">
                <a:solidFill>
                  <a:srgbClr val="A50021"/>
                </a:solidFill>
                <a:cs typeface="Times New Roman" panose="02020603050405020304" pitchFamily="18" charset="0"/>
              </a:rPr>
              <a:t>人性本善；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提出人與生俱來就有</a:t>
            </a:r>
            <a:r>
              <a:rPr lang="zh-TW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惻隱、羞惡、辭讓、是非之心</a:t>
            </a:r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四端；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它們分別是</a:t>
            </a:r>
            <a:r>
              <a:rPr lang="zh-TW" altLang="en-US" sz="2800" dirty="0">
                <a:solidFill>
                  <a:srgbClr val="FF3399"/>
                </a:solidFill>
                <a:cs typeface="Times New Roman" panose="02020603050405020304" pitchFamily="18" charset="0"/>
              </a:rPr>
              <a:t>「仁、義、禮、智」</a:t>
            </a:r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四個開端；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只要加以擴充就能成為</a:t>
            </a:r>
            <a:r>
              <a:rPr lang="zh-TW" altLang="en-US" sz="2800" dirty="0">
                <a:solidFill>
                  <a:srgbClr val="FF6600"/>
                </a:solidFill>
                <a:cs typeface="Times New Roman" panose="02020603050405020304" pitchFamily="18" charset="0"/>
              </a:rPr>
              <a:t>「仁、義、禮、智」</a:t>
            </a:r>
            <a:r>
              <a:rPr lang="zh-TW" altLang="en-US" sz="2800" dirty="0">
                <a:solidFill>
                  <a:srgbClr val="003300"/>
                </a:solidFill>
                <a:cs typeface="Times New Roman" panose="02020603050405020304" pitchFamily="18" charset="0"/>
              </a:rPr>
              <a:t>四種品德，同時說明統治者可治理好天下。</a:t>
            </a:r>
            <a:endParaRPr lang="en-US" altLang="zh-TW" sz="2800" dirty="0">
              <a:solidFill>
                <a:srgbClr val="00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8E79DB5-DAFB-4625-83A5-D7DECEB2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313" y="4868426"/>
            <a:ext cx="2006205" cy="19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5B6A23-55F6-4610-B54B-7A10D09A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32" y="389653"/>
            <a:ext cx="6347713" cy="1320800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「先王」</a:t>
            </a:r>
            <a:r>
              <a:rPr lang="zh-TW" altLang="en-US" dirty="0"/>
              <a:t>包括了</a:t>
            </a:r>
            <a:r>
              <a:rPr lang="en-US" altLang="zh-TW" dirty="0"/>
              <a:t>……</a:t>
            </a:r>
            <a:endParaRPr lang="zh-HK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AF66BE2-68BA-458F-BA7A-413C5BA53DEE}"/>
              </a:ext>
            </a:extLst>
          </p:cNvPr>
          <p:cNvSpPr/>
          <p:nvPr/>
        </p:nvSpPr>
        <p:spPr>
          <a:xfrm>
            <a:off x="1838848" y="1320573"/>
            <a:ext cx="368244" cy="869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唐堯</a:t>
            </a:r>
            <a:endParaRPr lang="zh-HK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360F1E2-46E8-4E0B-B4B4-EE6433E7FBA7}"/>
              </a:ext>
            </a:extLst>
          </p:cNvPr>
          <p:cNvSpPr/>
          <p:nvPr/>
        </p:nvSpPr>
        <p:spPr>
          <a:xfrm>
            <a:off x="4297359" y="1345374"/>
            <a:ext cx="368244" cy="869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虞舜</a:t>
            </a:r>
            <a:endParaRPr lang="zh-HK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736072F-6145-46D5-9B4E-65C7223E030D}"/>
              </a:ext>
            </a:extLst>
          </p:cNvPr>
          <p:cNvSpPr/>
          <p:nvPr/>
        </p:nvSpPr>
        <p:spPr>
          <a:xfrm>
            <a:off x="6742419" y="1345374"/>
            <a:ext cx="368244" cy="869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夏禹</a:t>
            </a:r>
            <a:endParaRPr lang="zh-HK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AD810B2-3AB5-426F-8D99-D3E22C69EEDC}"/>
              </a:ext>
            </a:extLst>
          </p:cNvPr>
          <p:cNvSpPr/>
          <p:nvPr/>
        </p:nvSpPr>
        <p:spPr>
          <a:xfrm>
            <a:off x="1838848" y="4989007"/>
            <a:ext cx="368244" cy="869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商湯</a:t>
            </a:r>
            <a:endParaRPr lang="zh-HK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B575C1-E058-40B7-8B8C-571D412B8E43}"/>
              </a:ext>
            </a:extLst>
          </p:cNvPr>
          <p:cNvSpPr/>
          <p:nvPr/>
        </p:nvSpPr>
        <p:spPr>
          <a:xfrm>
            <a:off x="5055957" y="4930250"/>
            <a:ext cx="368244" cy="120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周文王</a:t>
            </a:r>
            <a:endParaRPr lang="zh-HK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D70BBD2-D7E1-4C77-B267-5EE4824ADF47}"/>
              </a:ext>
            </a:extLst>
          </p:cNvPr>
          <p:cNvSpPr/>
          <p:nvPr/>
        </p:nvSpPr>
        <p:spPr>
          <a:xfrm>
            <a:off x="6742419" y="4930249"/>
            <a:ext cx="368244" cy="120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周武王</a:t>
            </a:r>
            <a:endParaRPr lang="zh-HK" altLang="en-US" dirty="0"/>
          </a:p>
        </p:txBody>
      </p:sp>
      <p:sp>
        <p:nvSpPr>
          <p:cNvPr id="3" name="星形: 六角 2">
            <a:extLst>
              <a:ext uri="{FF2B5EF4-FFF2-40B4-BE49-F238E27FC236}">
                <a16:creationId xmlns:a16="http://schemas.microsoft.com/office/drawing/2014/main" id="{266A133A-7DEA-4680-8DEC-DE01CC0D61CE}"/>
              </a:ext>
            </a:extLst>
          </p:cNvPr>
          <p:cNvSpPr/>
          <p:nvPr/>
        </p:nvSpPr>
        <p:spPr>
          <a:xfrm>
            <a:off x="2547184" y="2258933"/>
            <a:ext cx="3714502" cy="323054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FF00"/>
                </a:solidFill>
              </a:rPr>
              <a:t>英明的君主</a:t>
            </a:r>
            <a:endParaRPr lang="zh-HK" altLang="en-US" sz="3200" b="1" dirty="0">
              <a:solidFill>
                <a:srgbClr val="FFFF00"/>
              </a:solidFill>
            </a:endParaRPr>
          </a:p>
        </p:txBody>
      </p:sp>
      <p:sp>
        <p:nvSpPr>
          <p:cNvPr id="16" name="星形: 六角 15">
            <a:extLst>
              <a:ext uri="{FF2B5EF4-FFF2-40B4-BE49-F238E27FC236}">
                <a16:creationId xmlns:a16="http://schemas.microsoft.com/office/drawing/2014/main" id="{22E42FC3-0E62-4012-933A-3C98F4AA96E5}"/>
              </a:ext>
            </a:extLst>
          </p:cNvPr>
          <p:cNvSpPr/>
          <p:nvPr/>
        </p:nvSpPr>
        <p:spPr>
          <a:xfrm>
            <a:off x="2547184" y="2271813"/>
            <a:ext cx="3714502" cy="323054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33CC"/>
                </a:solidFill>
              </a:rPr>
              <a:t>具有憐憫同情百姓的心</a:t>
            </a:r>
            <a:endParaRPr lang="zh-HK" altLang="en-US" sz="3200" b="1" dirty="0">
              <a:solidFill>
                <a:srgbClr val="FF33CC"/>
              </a:solidFill>
            </a:endParaRPr>
          </a:p>
        </p:txBody>
      </p:sp>
      <p:sp>
        <p:nvSpPr>
          <p:cNvPr id="5" name="動作按鈕: 往前或上一項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FA7B410-8E50-4FCA-BF04-4BB63970DC41}"/>
              </a:ext>
            </a:extLst>
          </p:cNvPr>
          <p:cNvSpPr/>
          <p:nvPr/>
        </p:nvSpPr>
        <p:spPr>
          <a:xfrm>
            <a:off x="7666426" y="389653"/>
            <a:ext cx="981012" cy="62163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59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D8F699-C58E-481B-AFE8-5E82BFDE0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572"/>
            <a:ext cx="9144000" cy="554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9C9C82-B5DF-4910-9E60-041A6935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168"/>
            <a:ext cx="9144000" cy="52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0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2A3CAF-4BC2-41C2-AD4C-4E5D714ED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410"/>
            <a:ext cx="9144000" cy="58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0562" y="306320"/>
            <a:ext cx="7251865" cy="1037685"/>
          </a:xfrm>
        </p:spPr>
        <p:txBody>
          <a:bodyPr>
            <a:normAutofit/>
          </a:bodyPr>
          <a:lstStyle/>
          <a:p>
            <a:pPr lvl="0" indent="317500" defTabSz="914400" eaLnBrk="0" fontAlgn="base" hangingPunct="0">
              <a:spcAft>
                <a:spcPct val="0"/>
              </a:spcAft>
            </a:pPr>
            <a:r>
              <a:rPr lang="zh-TW" altLang="en-US" sz="4800" baseline="-3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作者</a:t>
            </a:r>
            <a:r>
              <a:rPr lang="en-US" altLang="zh-TW" sz="4800" baseline="-3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︰</a:t>
            </a:r>
            <a:r>
              <a:rPr lang="zh-HK" altLang="zh-HK" sz="4800" baseline="-3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孟子（</a:t>
            </a:r>
            <a:r>
              <a:rPr lang="zh-HK" altLang="zh-HK" sz="4800" baseline="-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儒家</a:t>
            </a:r>
            <a:r>
              <a:rPr lang="zh-HK" altLang="zh-HK" sz="4800" baseline="-3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代表人物之一）</a:t>
            </a:r>
            <a:endParaRPr lang="zh-HK" altLang="en-US" sz="4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287746" y="1485232"/>
            <a:ext cx="7198276" cy="4182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  <a:defRPr/>
            </a:pPr>
            <a:r>
              <a:rPr kumimoji="1" lang="zh-TW" altLang="en-US" sz="2800" b="1" dirty="0">
                <a:solidFill>
                  <a:srgbClr val="FF9900"/>
                </a:solidFill>
                <a:latin typeface="+mj-ea"/>
                <a:ea typeface="+mj-ea"/>
              </a:rPr>
              <a:t>預習</a:t>
            </a:r>
            <a:r>
              <a:rPr kumimoji="1" lang="en-US" altLang="zh-TW" sz="2800" b="1" dirty="0">
                <a:solidFill>
                  <a:srgbClr val="FF9900"/>
                </a:solidFill>
                <a:latin typeface="+mj-ea"/>
                <a:ea typeface="+mj-ea"/>
              </a:rPr>
              <a:t>︰</a:t>
            </a:r>
          </a:p>
          <a:p>
            <a:pPr marL="457200" indent="-457200" algn="just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名軻，字子輿，戰國時期</a:t>
            </a:r>
            <a:r>
              <a:rPr kumimoji="1"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思想家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和</a:t>
            </a:r>
            <a:r>
              <a:rPr kumimoji="1"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教育家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。</a:t>
            </a:r>
            <a:endParaRPr kumimoji="1" lang="en-US" altLang="zh-TW" sz="2800" dirty="0">
              <a:solidFill>
                <a:srgbClr val="003300"/>
              </a:solidFill>
              <a:latin typeface="+mj-ea"/>
              <a:ea typeface="+mj-ea"/>
            </a:endParaRPr>
          </a:p>
          <a:p>
            <a:pPr marL="457200" indent="-457200" algn="just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宣揚</a:t>
            </a:r>
            <a:r>
              <a:rPr kumimoji="1" lang="zh-HK" altLang="en-US" sz="2800" dirty="0">
                <a:solidFill>
                  <a:srgbClr val="003300"/>
                </a:solidFill>
                <a:latin typeface="+mj-ea"/>
                <a:ea typeface="+mj-ea"/>
              </a:rPr>
              <a:t>「</a:t>
            </a:r>
            <a:r>
              <a:rPr kumimoji="1" lang="zh-HK" altLang="en-US" sz="2800" dirty="0">
                <a:solidFill>
                  <a:srgbClr val="FF0000"/>
                </a:solidFill>
                <a:latin typeface="+mj-ea"/>
                <a:ea typeface="+mj-ea"/>
              </a:rPr>
              <a:t>仁</a:t>
            </a:r>
            <a:r>
              <a:rPr kumimoji="1"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政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」、「</a:t>
            </a:r>
            <a:r>
              <a:rPr kumimoji="1"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性善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」的主張，提倡「</a:t>
            </a:r>
            <a:r>
              <a:rPr kumimoji="1" lang="zh-TW" altLang="en-US" sz="2800" dirty="0">
                <a:solidFill>
                  <a:srgbClr val="FF3399"/>
                </a:solidFill>
                <a:latin typeface="+mj-ea"/>
                <a:ea typeface="+mj-ea"/>
              </a:rPr>
              <a:t>民貴君輕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」的思想。</a:t>
            </a:r>
            <a:endParaRPr kumimoji="1" lang="en-US" altLang="zh-TW" sz="2800" dirty="0">
              <a:solidFill>
                <a:srgbClr val="003300"/>
              </a:solidFill>
              <a:latin typeface="+mj-ea"/>
              <a:ea typeface="+mj-ea"/>
            </a:endParaRPr>
          </a:p>
          <a:p>
            <a:pPr marL="457200" indent="-457200" algn="just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是儒家學派中具影響力的人，被後世稱為「</a:t>
            </a:r>
            <a:r>
              <a:rPr kumimoji="1"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亞聖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」，與孔子合稱「</a:t>
            </a:r>
            <a:r>
              <a:rPr kumimoji="1"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孔孟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」。</a:t>
            </a:r>
            <a:endParaRPr kumimoji="1" lang="en-US" altLang="zh-TW" sz="2800" dirty="0">
              <a:solidFill>
                <a:srgbClr val="003300"/>
              </a:solidFill>
              <a:latin typeface="+mj-ea"/>
              <a:ea typeface="+mj-ea"/>
            </a:endParaRPr>
          </a:p>
          <a:p>
            <a:pPr marL="457200" indent="-457200" algn="just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文章以</a:t>
            </a:r>
            <a:r>
              <a:rPr kumimoji="1" lang="zh-TW" altLang="en-US" sz="28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善於辯論說理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見稱</a:t>
            </a:r>
            <a:r>
              <a:rPr kumimoji="1" lang="zh-HK" altLang="zh-HK" sz="2800" dirty="0">
                <a:solidFill>
                  <a:srgbClr val="003300"/>
                </a:solidFill>
                <a:latin typeface="+mj-ea"/>
                <a:ea typeface="+mj-ea"/>
              </a:rPr>
              <a:t> </a:t>
            </a:r>
            <a:r>
              <a:rPr kumimoji="1" lang="zh-TW" altLang="en-US" sz="2800" dirty="0">
                <a:solidFill>
                  <a:srgbClr val="003300"/>
                </a:solidFill>
                <a:latin typeface="+mj-ea"/>
                <a:ea typeface="+mj-ea"/>
              </a:rPr>
              <a:t>。</a:t>
            </a:r>
            <a:endParaRPr kumimoji="1" lang="en-US" altLang="zh-TW" sz="2800" dirty="0">
              <a:solidFill>
                <a:srgbClr val="003300"/>
              </a:solidFill>
              <a:latin typeface="+mj-ea"/>
              <a:ea typeface="+mj-ea"/>
            </a:endParaRPr>
          </a:p>
          <a:p>
            <a:pPr marL="457200" indent="-457200" algn="just" defTabSz="9144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003300"/>
                </a:solidFill>
                <a:latin typeface="+mn-ea"/>
                <a:cs typeface="Times New Roman" panose="02020603050405020304" pitchFamily="18" charset="0"/>
              </a:rPr>
              <a:t>本文選自</a:t>
            </a:r>
            <a:r>
              <a:rPr lang="en-US" altLang="zh-TW" sz="28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孟子．公孫丑上</a:t>
            </a:r>
            <a:r>
              <a:rPr lang="en-US" altLang="zh-TW" sz="28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solidFill>
                  <a:srgbClr val="003300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srgbClr val="003300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2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4D635DD-E2C2-490D-963C-59F36E23F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27" y="1994597"/>
            <a:ext cx="4083569" cy="26851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EDEC2E6-3287-4F49-AD64-C591085B3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2" y="3484266"/>
            <a:ext cx="4662435" cy="31198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7420123-C973-49FA-8BD8-E71AF089D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9" y="203480"/>
            <a:ext cx="4638108" cy="2831121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CF8A07F-B542-4D30-9FEC-03E39CA3D703}"/>
              </a:ext>
            </a:extLst>
          </p:cNvPr>
          <p:cNvCxnSpPr/>
          <p:nvPr/>
        </p:nvCxnSpPr>
        <p:spPr>
          <a:xfrm>
            <a:off x="2306097" y="1843873"/>
            <a:ext cx="1833824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59A1BF2F-0EA2-446A-BDB2-5D17E9702C4A}"/>
              </a:ext>
            </a:extLst>
          </p:cNvPr>
          <p:cNvSpPr/>
          <p:nvPr/>
        </p:nvSpPr>
        <p:spPr>
          <a:xfrm>
            <a:off x="74569" y="5757705"/>
            <a:ext cx="1126209" cy="839038"/>
          </a:xfrm>
          <a:prstGeom prst="rect">
            <a:avLst/>
          </a:prstGeom>
          <a:noFill/>
          <a:ln w="41275" cmpd="sng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6DCBC646-3974-4E18-A7F1-466101334880}"/>
              </a:ext>
            </a:extLst>
          </p:cNvPr>
          <p:cNvCxnSpPr>
            <a:cxnSpLocks/>
          </p:cNvCxnSpPr>
          <p:nvPr/>
        </p:nvCxnSpPr>
        <p:spPr>
          <a:xfrm>
            <a:off x="5627077" y="4232031"/>
            <a:ext cx="1493856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E4998BB0-D82D-4ECD-8F77-8F21C694DC1B}"/>
              </a:ext>
            </a:extLst>
          </p:cNvPr>
          <p:cNvSpPr/>
          <p:nvPr/>
        </p:nvSpPr>
        <p:spPr>
          <a:xfrm>
            <a:off x="3421464" y="316523"/>
            <a:ext cx="1215850" cy="49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張正樂</a:t>
            </a:r>
            <a:endParaRPr lang="zh-HK" alt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2D86921-7BC6-4F3A-B1B2-79DB5955E7CE}"/>
              </a:ext>
            </a:extLst>
          </p:cNvPr>
          <p:cNvSpPr/>
          <p:nvPr/>
        </p:nvSpPr>
        <p:spPr>
          <a:xfrm>
            <a:off x="3421464" y="6044094"/>
            <a:ext cx="1215850" cy="49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徐慧珊</a:t>
            </a:r>
            <a:endParaRPr lang="zh-HK" altLang="en-US" b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068CB08-EF19-4A24-872F-4BEFFCA74112}"/>
              </a:ext>
            </a:extLst>
          </p:cNvPr>
          <p:cNvSpPr/>
          <p:nvPr/>
        </p:nvSpPr>
        <p:spPr>
          <a:xfrm>
            <a:off x="7678615" y="2041501"/>
            <a:ext cx="1215850" cy="49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郭海澄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280489608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TM03457475[[fn=框架]]</Template>
  <TotalTime>0</TotalTime>
  <Words>2296</Words>
  <Application>Microsoft Office PowerPoint</Application>
  <PresentationFormat>如螢幕大小 (4:3)</PresentationFormat>
  <Paragraphs>282</Paragraphs>
  <Slides>42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2" baseType="lpstr">
      <vt:lpstr>微軟正黑體</vt:lpstr>
      <vt:lpstr>標楷體</vt:lpstr>
      <vt:lpstr>Arial</vt:lpstr>
      <vt:lpstr>Arial Black</vt:lpstr>
      <vt:lpstr>Calibri</vt:lpstr>
      <vt:lpstr>Times New Roman</vt:lpstr>
      <vt:lpstr>Trebuchet MS</vt:lpstr>
      <vt:lpstr>Wingdings</vt:lpstr>
      <vt:lpstr>Wingdings 3</vt:lpstr>
      <vt:lpstr>多面向</vt:lpstr>
      <vt:lpstr>PowerPoint 簡報</vt:lpstr>
      <vt:lpstr>第一節學習目標︰</vt:lpstr>
      <vt:lpstr>預習︰小悅悅事件</vt:lpstr>
      <vt:lpstr>PowerPoint 簡報</vt:lpstr>
      <vt:lpstr>PowerPoint 簡報</vt:lpstr>
      <vt:lpstr>PowerPoint 簡報</vt:lpstr>
      <vt:lpstr>PowerPoint 簡報</vt:lpstr>
      <vt:lpstr>作者︰孟子（儒家代表人物之一）</vt:lpstr>
      <vt:lpstr>PowerPoint 簡報</vt:lpstr>
      <vt:lpstr>比一比</vt:lpstr>
      <vt:lpstr>PowerPoint 簡報</vt:lpstr>
      <vt:lpstr>第一段︰</vt:lpstr>
      <vt:lpstr>第一段</vt:lpstr>
      <vt:lpstr>在第一段，最重要的訊息是？</vt:lpstr>
      <vt:lpstr>朗讀（第二段）</vt:lpstr>
      <vt:lpstr>第二段</vt:lpstr>
      <vt:lpstr>第二段</vt:lpstr>
      <vt:lpstr>第二段</vt:lpstr>
      <vt:lpstr>第二段</vt:lpstr>
      <vt:lpstr>論點：人皆有不忍人之心</vt:lpstr>
      <vt:lpstr>良心小巷  當您看到小孩子將要掉下井去，你會救他嗎？ </vt:lpstr>
      <vt:lpstr>中心論點：人皆有不忍人之心</vt:lpstr>
      <vt:lpstr>難道只有古時孟子曾經這樣想？再看看現今的情況是…… </vt:lpstr>
      <vt:lpstr>第二段</vt:lpstr>
      <vt:lpstr>第二段</vt:lpstr>
      <vt:lpstr>分組討論及匯報</vt:lpstr>
      <vt:lpstr>PowerPoint 簡報</vt:lpstr>
      <vt:lpstr>論點：人皆有不忍人之心</vt:lpstr>
      <vt:lpstr>舉例論證的作用及好處？</vt:lpstr>
      <vt:lpstr>本節課堂總結</vt:lpstr>
      <vt:lpstr>第二節︰重溫學習目標︰</vt:lpstr>
      <vt:lpstr>第三段</vt:lpstr>
      <vt:lpstr>第三段</vt:lpstr>
      <vt:lpstr>在《論四端》中，孟子有三個論點 。</vt:lpstr>
      <vt:lpstr>論點二：人皆有仁、義、禮、智四種善端</vt:lpstr>
      <vt:lpstr>比喻論證的作用及好處？</vt:lpstr>
      <vt:lpstr>論點三：先王以不忍人之心，行不忍人之政， 治天下可運之掌上。</vt:lpstr>
      <vt:lpstr>對比論證的作用及好處？</vt:lpstr>
      <vt:lpstr>分組討論及匯報</vt:lpstr>
      <vt:lpstr>PowerPoint 簡報</vt:lpstr>
      <vt:lpstr>本節課堂總結</vt:lpstr>
      <vt:lpstr>「先王」包括了……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teacher</dc:creator>
  <cp:lastModifiedBy>Chun Fai LEUNG</cp:lastModifiedBy>
  <cp:revision>303</cp:revision>
  <cp:lastPrinted>2018-05-23T05:25:14Z</cp:lastPrinted>
  <dcterms:created xsi:type="dcterms:W3CDTF">2018-05-17T23:31:06Z</dcterms:created>
  <dcterms:modified xsi:type="dcterms:W3CDTF">2019-09-30T08:55:00Z</dcterms:modified>
</cp:coreProperties>
</file>